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theme/theme5.xml" ContentType="application/vnd.openxmlformats-officedocument.theme+xml"/>
  <Override PartName="/ppt/tags/tag8.xml" ContentType="application/vnd.openxmlformats-officedocument.presentationml.tags+xml"/>
  <Override PartName="/ppt/slides/slide120.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tags/tag16.xml" ContentType="application/vnd.openxmlformats-officedocument.presentationml.tag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s/slide136.xml" ContentType="application/vnd.openxmlformats-officedocument.presentationml.slide+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notesSlides/notesSlide7.xml" ContentType="application/vnd.openxmlformats-officedocument.presentationml.notesSlide+xml"/>
  <Override PartName="/ppt/slides/slide88.xml" ContentType="application/vnd.openxmlformats-officedocument.presentationml.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Layouts/slideLayout118.xml" ContentType="application/vnd.openxmlformats-officedocument.presentationml.slideLayout+xml"/>
  <Override PartName="/ppt/slideLayouts/slideLayout165.xml" ContentType="application/vnd.openxmlformats-officedocument.presentationml.slideLayout+xml"/>
  <Default Extension="png" ContentType="image/png"/>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tags/tag5.xml" ContentType="application/vnd.openxmlformats-officedocument.presentationml.tags+xml"/>
  <Override PartName="/ppt/slides/slide44.xml" ContentType="application/vnd.openxmlformats-officedocument.presentationml.slide+xml"/>
  <Override PartName="/ppt/slides/slide91.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slideLayouts/slideLayout21.xml" ContentType="application/vnd.openxmlformats-officedocument.presentationml.slideLayout+xml"/>
  <Override PartName="/ppt/slideLayouts/slideLayout121.xml" ContentType="application/vnd.openxmlformats-officedocument.presentationml.slideLayout+xml"/>
  <Override PartName="/ppt/notesSlides/notesSlide13.xml" ContentType="application/vnd.openxmlformats-officedocument.presentationml.notesSlide+xml"/>
  <Override PartName="/ppt/slideLayouts/slideLayout244.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Layouts/slideLayout222.xml" ContentType="application/vnd.openxmlformats-officedocument.presentationml.slideLayout+xml"/>
  <Override PartName="/ppt/tags/tag13.xml" ContentType="application/vnd.openxmlformats-officedocument.presentationml.tags+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159.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Layouts/slideLayout137.xml" ContentType="application/vnd.openxmlformats-officedocument.presentationml.slideLayout+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s/slide111.xml" ContentType="application/vnd.openxmlformats-officedocument.presentationml.slide+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tags/tag2.xml" ContentType="application/vnd.openxmlformats-officedocument.presentationml.tags+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s/slide30.xml" ContentType="application/vnd.openxmlformats-officedocument.presentationml.slide+xml"/>
  <Override PartName="/ppt/slides/slide149.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tags/tag18.xml" ContentType="application/vnd.openxmlformats-officedocument.presentationml.tags+xml"/>
  <Override PartName="/ppt/slideMasters/slideMaster13.xml" ContentType="application/vnd.openxmlformats-officedocument.presentationml.slideMaster+xml"/>
  <Override PartName="/ppt/slides/slide138.xml" ContentType="application/vnd.openxmlformats-officedocument.presentationml.slide+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slideLayouts/slideLayout252.xml" ContentType="application/vnd.openxmlformats-officedocument.presentationml.slideLayout+xml"/>
  <Override PartName="/ppt/theme/theme23.xml" ContentType="application/vnd.openxmlformats-officedocument.theme+xml"/>
  <Override PartName="/ppt/notesSlides/notesSlide9.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tags/tag10.xml" ContentType="application/vnd.openxmlformats-officedocument.presentationml.tags+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tags/tag7.xml" ContentType="application/vnd.openxmlformats-officedocument.presentationml.tags+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notesSlides/notesSlide15.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46.xml" ContentType="application/vnd.openxmlformats-officedocument.presentationml.slideLayout+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tags/tag15.xml" ContentType="application/vnd.openxmlformats-officedocument.presentationml.tags+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s/slide98.xml" ContentType="application/vnd.openxmlformats-officedocument.presentationml.slide+xml"/>
  <Override PartName="/ppt/slides/slide146.xml" ContentType="application/vnd.openxmlformats-officedocument.presentationml.slide+xml"/>
  <Override PartName="/ppt/theme/theme9.xml" ContentType="application/vnd.openxmlformats-officedocument.theme+xml"/>
  <Override PartName="/ppt/slideLayouts/slideLayout213.xml" ContentType="application/vnd.openxmlformats-officedocument.presentationml.slideLayout+xml"/>
  <Override PartName="/ppt/notesSlides/notesSlide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slideLayouts/slideLayout254.xml" ContentType="application/vnd.openxmlformats-officedocument.presentationml.slideLayout+xml"/>
  <Override PartName="/ppt/slides/slide129.xml" ContentType="application/vnd.openxmlformats-officedocument.presentationml.slide+xml"/>
  <Override PartName="/ppt/theme/theme14.xml" ContentType="application/vnd.openxmlformats-officedocument.theme+xml"/>
  <Override PartName="/ppt/slideLayouts/slideLayout243.xml" ContentType="application/vnd.openxmlformats-officedocument.presentationml.slideLayout+xml"/>
  <Override PartName="/ppt/notesSlides/notesSlide12.xml" ContentType="application/vnd.openxmlformats-officedocument.presentationml.notesSlide+xml"/>
  <Override PartName="/ppt/slides/slide118.xml" ContentType="application/vnd.openxmlformats-officedocument.presentationml.slide+xml"/>
  <Override PartName="/ppt/slideLayouts/slideLayout232.xml" ContentType="application/vnd.openxmlformats-officedocument.presentationml.slideLayout+xml"/>
  <Override PartName="/ppt/tags/tag12.xml" ContentType="application/vnd.openxmlformats-officedocument.presentationml.tag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tags/tag1.xml" ContentType="application/vnd.openxmlformats-officedocument.presentationml.tags+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tags/tag17.xml" ContentType="application/vnd.openxmlformats-officedocument.presentationml.tags+xml"/>
  <Default Extension="wdp" ContentType="image/vnd.ms-photo"/>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s/slide148.xml" ContentType="application/vnd.openxmlformats-officedocument.presentationml.slide+xml"/>
  <Override PartName="/ppt/slideLayouts/slideLayout215.xml" ContentType="application/vnd.openxmlformats-officedocument.presentationml.slideLayout+xml"/>
  <Default Extension="gif" ContentType="image/gif"/>
  <Override PartName="/ppt/notesSlides/notesSlide8.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theme/theme22.xml" ContentType="application/vnd.openxmlformats-officedocument.theme+xml"/>
  <Override PartName="/ppt/slideLayouts/slideLayout251.xml" ContentType="application/vnd.openxmlformats-officedocument.presentationml.slideLayout+xml"/>
  <Override PartName="/ppt/slides/slide78.xml" ContentType="application/vnd.openxmlformats-officedocument.presentationml.slide+xml"/>
  <Override PartName="/ppt/slides/slide115.xml" ContentType="application/vnd.openxmlformats-officedocument.presentationml.slide+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s/slide34.xml" ContentType="application/vnd.openxmlformats-officedocument.presentationml.slide+xml"/>
  <Override PartName="/ppt/slides/slide81.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notesSlides/notesSlide14.xml" ContentType="application/vnd.openxmlformats-officedocument.presentationml.notesSlide+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tags/tag14.xml" ContentType="application/vnd.openxmlformats-officedocument.presentationml.tags+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slides/slide109.xml" ContentType="application/vnd.openxmlformats-officedocument.presentationml.slide+xml"/>
  <Override PartName="/ppt/slides/slide145.xml" ContentType="application/vnd.openxmlformats-officedocument.presentationml.slide+xml"/>
  <Override PartName="/ppt/theme/theme8.xml" ContentType="application/vnd.openxmlformats-officedocument.theme+xml"/>
  <Override PartName="/ppt/slideLayouts/slideLayout223.xml" ContentType="application/vnd.openxmlformats-officedocument.presentationml.slideLayout+xml"/>
  <Override PartName="/ppt/slides/slide97.xml" ContentType="application/vnd.openxmlformats-officedocument.presentationml.slide+xml"/>
  <Override PartName="/ppt/slides/slide134.xml" ContentType="application/vnd.openxmlformats-officedocument.presentationml.slid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63.xml" ContentType="application/vnd.openxmlformats-officedocument.presentationml.slideLayout+xml"/>
  <Default Extension="jpeg" ContentType="image/jpeg"/>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tags/tag3.xml" ContentType="application/vnd.openxmlformats-officedocument.presentationml.tags+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tags/tag19.xml" ContentType="application/vnd.openxmlformats-officedocument.presentationml.tags+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slides/slide139.xml" ContentType="application/vnd.openxmlformats-officedocument.presentationml.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notesSlides/notesSlide1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tags/tag11.xml" ContentType="application/vnd.openxmlformats-officedocument.presentationml.tags+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ableStyles.xml" ContentType="application/vnd.openxmlformats-officedocument.presentationml.tableStyles+xml"/>
  <Override PartName="/ppt/slideLayouts/slideLayout236.xml" ContentType="application/vnd.openxmlformats-officedocument.presentationml.slideLayout+xml"/>
  <Override PartName="/ppt/slideMasters/slideMaster22.xml" ContentType="application/vnd.openxmlformats-officedocument.presentationml.slideMaster+xml"/>
  <Override PartName="/ppt/slides/slide147.xml" ContentType="application/vnd.openxmlformats-officedocument.presentationml.slide+xml"/>
  <Override PartName="/ppt/slides/slide99.xml" ContentType="application/vnd.openxmlformats-officedocument.presentationml.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s/slide77.xml" ContentType="application/vnd.openxmlformats-officedocument.presentationml.slide+xml"/>
  <Override PartName="/ppt/slides/slide125.xml" ContentType="application/vnd.openxmlformats-officedocument.presentationml.slide+xml"/>
  <Override PartName="/ppt/slideLayouts/slideLayout98.xml" ContentType="application/vnd.openxmlformats-officedocument.presentationml.slideLayout+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s/slide80.xml" ContentType="application/vnd.openxmlformats-officedocument.presentationml.slide+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s/slide119.xml" ContentType="application/vnd.openxmlformats-officedocument.presentationml.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s/slide122.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0" r:id="rId2"/>
    <p:sldMasterId id="2147483672" r:id="rId3"/>
    <p:sldMasterId id="2147483684" r:id="rId4"/>
    <p:sldMasterId id="2147483696" r:id="rId5"/>
    <p:sldMasterId id="2147484044" r:id="rId6"/>
    <p:sldMasterId id="2147484068" r:id="rId7"/>
    <p:sldMasterId id="2147484080" r:id="rId8"/>
    <p:sldMasterId id="2147484092" r:id="rId9"/>
    <p:sldMasterId id="2147484105" r:id="rId10"/>
    <p:sldMasterId id="2147484129" r:id="rId11"/>
    <p:sldMasterId id="2147484141" r:id="rId12"/>
    <p:sldMasterId id="2147484153" r:id="rId13"/>
    <p:sldMasterId id="2147484165" r:id="rId14"/>
    <p:sldMasterId id="2147484213" r:id="rId15"/>
    <p:sldMasterId id="2147484225" r:id="rId16"/>
    <p:sldMasterId id="2147484237" r:id="rId17"/>
    <p:sldMasterId id="2147484285" r:id="rId18"/>
    <p:sldMasterId id="2147484297" r:id="rId19"/>
    <p:sldMasterId id="2147484309" r:id="rId20"/>
    <p:sldMasterId id="2147484321" r:id="rId21"/>
    <p:sldMasterId id="2147484333" r:id="rId22"/>
    <p:sldMasterId id="2147484345" r:id="rId23"/>
  </p:sldMasterIdLst>
  <p:notesMasterIdLst>
    <p:notesMasterId r:id="rId179"/>
  </p:notesMasterIdLst>
  <p:sldIdLst>
    <p:sldId id="616" r:id="rId24"/>
    <p:sldId id="617" r:id="rId25"/>
    <p:sldId id="618" r:id="rId26"/>
    <p:sldId id="619" r:id="rId27"/>
    <p:sldId id="620" r:id="rId28"/>
    <p:sldId id="621" r:id="rId29"/>
    <p:sldId id="622" r:id="rId30"/>
    <p:sldId id="623" r:id="rId31"/>
    <p:sldId id="624" r:id="rId32"/>
    <p:sldId id="625" r:id="rId33"/>
    <p:sldId id="626" r:id="rId34"/>
    <p:sldId id="483" r:id="rId35"/>
    <p:sldId id="484" r:id="rId36"/>
    <p:sldId id="485" r:id="rId37"/>
    <p:sldId id="486" r:id="rId38"/>
    <p:sldId id="487" r:id="rId39"/>
    <p:sldId id="312" r:id="rId40"/>
    <p:sldId id="488" r:id="rId41"/>
    <p:sldId id="440" r:id="rId42"/>
    <p:sldId id="446" r:id="rId43"/>
    <p:sldId id="489" r:id="rId44"/>
    <p:sldId id="490" r:id="rId45"/>
    <p:sldId id="491" r:id="rId46"/>
    <p:sldId id="377" r:id="rId47"/>
    <p:sldId id="660" r:id="rId48"/>
    <p:sldId id="661" r:id="rId49"/>
    <p:sldId id="662" r:id="rId50"/>
    <p:sldId id="663" r:id="rId51"/>
    <p:sldId id="664" r:id="rId52"/>
    <p:sldId id="665" r:id="rId53"/>
    <p:sldId id="492" r:id="rId54"/>
    <p:sldId id="493" r:id="rId55"/>
    <p:sldId id="494" r:id="rId56"/>
    <p:sldId id="495" r:id="rId57"/>
    <p:sldId id="496" r:id="rId58"/>
    <p:sldId id="497" r:id="rId59"/>
    <p:sldId id="498" r:id="rId60"/>
    <p:sldId id="499" r:id="rId61"/>
    <p:sldId id="500" r:id="rId62"/>
    <p:sldId id="501" r:id="rId63"/>
    <p:sldId id="502" r:id="rId64"/>
    <p:sldId id="503" r:id="rId65"/>
    <p:sldId id="504" r:id="rId66"/>
    <p:sldId id="505" r:id="rId67"/>
    <p:sldId id="506" r:id="rId68"/>
    <p:sldId id="507" r:id="rId69"/>
    <p:sldId id="318" r:id="rId70"/>
    <p:sldId id="319" r:id="rId71"/>
    <p:sldId id="508" r:id="rId72"/>
    <p:sldId id="509" r:id="rId73"/>
    <p:sldId id="510" r:id="rId74"/>
    <p:sldId id="511" r:id="rId75"/>
    <p:sldId id="512" r:id="rId76"/>
    <p:sldId id="513" r:id="rId77"/>
    <p:sldId id="666" r:id="rId78"/>
    <p:sldId id="667" r:id="rId79"/>
    <p:sldId id="668" r:id="rId80"/>
    <p:sldId id="669" r:id="rId81"/>
    <p:sldId id="670" r:id="rId82"/>
    <p:sldId id="671" r:id="rId83"/>
    <p:sldId id="672" r:id="rId84"/>
    <p:sldId id="673" r:id="rId85"/>
    <p:sldId id="674" r:id="rId86"/>
    <p:sldId id="675" r:id="rId87"/>
    <p:sldId id="676" r:id="rId88"/>
    <p:sldId id="677" r:id="rId89"/>
    <p:sldId id="678" r:id="rId90"/>
    <p:sldId id="679" r:id="rId91"/>
    <p:sldId id="680" r:id="rId92"/>
    <p:sldId id="681" r:id="rId93"/>
    <p:sldId id="682" r:id="rId94"/>
    <p:sldId id="683" r:id="rId95"/>
    <p:sldId id="684" r:id="rId96"/>
    <p:sldId id="685" r:id="rId97"/>
    <p:sldId id="531" r:id="rId98"/>
    <p:sldId id="532" r:id="rId99"/>
    <p:sldId id="533" r:id="rId100"/>
    <p:sldId id="534" r:id="rId101"/>
    <p:sldId id="535" r:id="rId102"/>
    <p:sldId id="536" r:id="rId103"/>
    <p:sldId id="537" r:id="rId104"/>
    <p:sldId id="538" r:id="rId105"/>
    <p:sldId id="539" r:id="rId106"/>
    <p:sldId id="540" r:id="rId107"/>
    <p:sldId id="541" r:id="rId108"/>
    <p:sldId id="542" r:id="rId109"/>
    <p:sldId id="543" r:id="rId110"/>
    <p:sldId id="742" r:id="rId111"/>
    <p:sldId id="687" r:id="rId112"/>
    <p:sldId id="688" r:id="rId113"/>
    <p:sldId id="547" r:id="rId114"/>
    <p:sldId id="548" r:id="rId115"/>
    <p:sldId id="549" r:id="rId116"/>
    <p:sldId id="550" r:id="rId117"/>
    <p:sldId id="551" r:id="rId118"/>
    <p:sldId id="552" r:id="rId119"/>
    <p:sldId id="553" r:id="rId120"/>
    <p:sldId id="554" r:id="rId121"/>
    <p:sldId id="555" r:id="rId122"/>
    <p:sldId id="556" r:id="rId123"/>
    <p:sldId id="557" r:id="rId124"/>
    <p:sldId id="558" r:id="rId125"/>
    <p:sldId id="559" r:id="rId126"/>
    <p:sldId id="689" r:id="rId127"/>
    <p:sldId id="690" r:id="rId128"/>
    <p:sldId id="691" r:id="rId129"/>
    <p:sldId id="692" r:id="rId130"/>
    <p:sldId id="743" r:id="rId131"/>
    <p:sldId id="744" r:id="rId132"/>
    <p:sldId id="695" r:id="rId133"/>
    <p:sldId id="696" r:id="rId134"/>
    <p:sldId id="700" r:id="rId135"/>
    <p:sldId id="701" r:id="rId136"/>
    <p:sldId id="702" r:id="rId137"/>
    <p:sldId id="703" r:id="rId138"/>
    <p:sldId id="704" r:id="rId139"/>
    <p:sldId id="705" r:id="rId140"/>
    <p:sldId id="706" r:id="rId141"/>
    <p:sldId id="707" r:id="rId142"/>
    <p:sldId id="708" r:id="rId143"/>
    <p:sldId id="709" r:id="rId144"/>
    <p:sldId id="710" r:id="rId145"/>
    <p:sldId id="711" r:id="rId146"/>
    <p:sldId id="712" r:id="rId147"/>
    <p:sldId id="713" r:id="rId148"/>
    <p:sldId id="714" r:id="rId149"/>
    <p:sldId id="715" r:id="rId150"/>
    <p:sldId id="716" r:id="rId151"/>
    <p:sldId id="717" r:id="rId152"/>
    <p:sldId id="718" r:id="rId153"/>
    <p:sldId id="719" r:id="rId154"/>
    <p:sldId id="720" r:id="rId155"/>
    <p:sldId id="721" r:id="rId156"/>
    <p:sldId id="722" r:id="rId157"/>
    <p:sldId id="723" r:id="rId158"/>
    <p:sldId id="724" r:id="rId159"/>
    <p:sldId id="725" r:id="rId160"/>
    <p:sldId id="366" r:id="rId161"/>
    <p:sldId id="726" r:id="rId162"/>
    <p:sldId id="604" r:id="rId163"/>
    <p:sldId id="727" r:id="rId164"/>
    <p:sldId id="728" r:id="rId165"/>
    <p:sldId id="729" r:id="rId166"/>
    <p:sldId id="730" r:id="rId167"/>
    <p:sldId id="731" r:id="rId168"/>
    <p:sldId id="732" r:id="rId169"/>
    <p:sldId id="733" r:id="rId170"/>
    <p:sldId id="734" r:id="rId171"/>
    <p:sldId id="735" r:id="rId172"/>
    <p:sldId id="736" r:id="rId173"/>
    <p:sldId id="737" r:id="rId174"/>
    <p:sldId id="738" r:id="rId175"/>
    <p:sldId id="739" r:id="rId176"/>
    <p:sldId id="740" r:id="rId177"/>
    <p:sldId id="741" r:id="rId178"/>
  </p:sldIdLst>
  <p:sldSz cx="9144000" cy="6858000" type="screen4x3"/>
  <p:notesSz cx="6858000" cy="9144000"/>
  <p:defaultTextStyle>
    <a:defPPr>
      <a:defRPr lang="ca-ES"/>
    </a:defPPr>
    <a:lvl1pPr algn="l" rtl="0" eaLnBrk="0" fontAlgn="base" hangingPunct="0">
      <a:spcBef>
        <a:spcPct val="0"/>
      </a:spcBef>
      <a:spcAft>
        <a:spcPct val="0"/>
      </a:spcAft>
      <a:defRPr sz="24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18" charset="0"/>
        <a:ea typeface="+mn-ea"/>
        <a:cs typeface="+mn-cs"/>
      </a:defRPr>
    </a:lvl5pPr>
    <a:lvl6pPr marL="2286000" algn="l" defTabSz="914400" rtl="0" eaLnBrk="1" latinLnBrk="0" hangingPunct="1">
      <a:defRPr sz="2400" kern="1200">
        <a:solidFill>
          <a:schemeClr val="tx1"/>
        </a:solidFill>
        <a:latin typeface="Times" pitchFamily="18" charset="0"/>
        <a:ea typeface="+mn-ea"/>
        <a:cs typeface="+mn-cs"/>
      </a:defRPr>
    </a:lvl6pPr>
    <a:lvl7pPr marL="2743200" algn="l" defTabSz="914400" rtl="0" eaLnBrk="1" latinLnBrk="0" hangingPunct="1">
      <a:defRPr sz="2400" kern="1200">
        <a:solidFill>
          <a:schemeClr val="tx1"/>
        </a:solidFill>
        <a:latin typeface="Times" pitchFamily="18" charset="0"/>
        <a:ea typeface="+mn-ea"/>
        <a:cs typeface="+mn-cs"/>
      </a:defRPr>
    </a:lvl7pPr>
    <a:lvl8pPr marL="3200400" algn="l" defTabSz="914400" rtl="0" eaLnBrk="1" latinLnBrk="0" hangingPunct="1">
      <a:defRPr sz="2400" kern="1200">
        <a:solidFill>
          <a:schemeClr val="tx1"/>
        </a:solidFill>
        <a:latin typeface="Times" pitchFamily="18" charset="0"/>
        <a:ea typeface="+mn-ea"/>
        <a:cs typeface="+mn-cs"/>
      </a:defRPr>
    </a:lvl8pPr>
    <a:lvl9pPr marL="3657600" algn="l" defTabSz="914400" rtl="0" eaLnBrk="1" latinLnBrk="0" hangingPunct="1">
      <a:defRPr sz="2400" kern="1200">
        <a:solidFill>
          <a:schemeClr val="tx1"/>
        </a:solidFill>
        <a:latin typeface="Times"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F0"/>
    <a:srgbClr val="BBE0E3"/>
    <a:srgbClr val="BFBFBF"/>
    <a:srgbClr val="C00000"/>
    <a:srgbClr val="953735"/>
    <a:srgbClr val="66FFFF"/>
    <a:srgbClr val="FFFF99"/>
    <a:srgbClr val="008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60"/>
  </p:normalViewPr>
  <p:slideViewPr>
    <p:cSldViewPr>
      <p:cViewPr varScale="1">
        <p:scale>
          <a:sx n="69" d="100"/>
          <a:sy n="69" d="100"/>
        </p:scale>
        <p:origin x="-133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117" Type="http://schemas.openxmlformats.org/officeDocument/2006/relationships/slide" Target="slides/slide94.xml"/><Relationship Id="rId21" Type="http://schemas.openxmlformats.org/officeDocument/2006/relationships/slideMaster" Target="slideMasters/slideMaster21.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112" Type="http://schemas.openxmlformats.org/officeDocument/2006/relationships/slide" Target="slides/slide89.xml"/><Relationship Id="rId133" Type="http://schemas.openxmlformats.org/officeDocument/2006/relationships/slide" Target="slides/slide110.xml"/><Relationship Id="rId138" Type="http://schemas.openxmlformats.org/officeDocument/2006/relationships/slide" Target="slides/slide115.xml"/><Relationship Id="rId154" Type="http://schemas.openxmlformats.org/officeDocument/2006/relationships/slide" Target="slides/slide131.xml"/><Relationship Id="rId159" Type="http://schemas.openxmlformats.org/officeDocument/2006/relationships/slide" Target="slides/slide136.xml"/><Relationship Id="rId175" Type="http://schemas.openxmlformats.org/officeDocument/2006/relationships/slide" Target="slides/slide152.xml"/><Relationship Id="rId170" Type="http://schemas.openxmlformats.org/officeDocument/2006/relationships/slide" Target="slides/slide147.xml"/><Relationship Id="rId16" Type="http://schemas.openxmlformats.org/officeDocument/2006/relationships/slideMaster" Target="slideMasters/slideMaster16.xml"/><Relationship Id="rId107" Type="http://schemas.openxmlformats.org/officeDocument/2006/relationships/slide" Target="slides/slide84.xml"/><Relationship Id="rId11" Type="http://schemas.openxmlformats.org/officeDocument/2006/relationships/slideMaster" Target="slideMasters/slideMaster11.xml"/><Relationship Id="rId32" Type="http://schemas.openxmlformats.org/officeDocument/2006/relationships/slide" Target="slides/slide9.xml"/><Relationship Id="rId37" Type="http://schemas.openxmlformats.org/officeDocument/2006/relationships/slide" Target="slides/slide14.xml"/><Relationship Id="rId53" Type="http://schemas.openxmlformats.org/officeDocument/2006/relationships/slide" Target="slides/slide30.xml"/><Relationship Id="rId58" Type="http://schemas.openxmlformats.org/officeDocument/2006/relationships/slide" Target="slides/slide35.xml"/><Relationship Id="rId74" Type="http://schemas.openxmlformats.org/officeDocument/2006/relationships/slide" Target="slides/slide51.xml"/><Relationship Id="rId79" Type="http://schemas.openxmlformats.org/officeDocument/2006/relationships/slide" Target="slides/slide56.xml"/><Relationship Id="rId102" Type="http://schemas.openxmlformats.org/officeDocument/2006/relationships/slide" Target="slides/slide79.xml"/><Relationship Id="rId123" Type="http://schemas.openxmlformats.org/officeDocument/2006/relationships/slide" Target="slides/slide100.xml"/><Relationship Id="rId128" Type="http://schemas.openxmlformats.org/officeDocument/2006/relationships/slide" Target="slides/slide105.xml"/><Relationship Id="rId144" Type="http://schemas.openxmlformats.org/officeDocument/2006/relationships/slide" Target="slides/slide121.xml"/><Relationship Id="rId149" Type="http://schemas.openxmlformats.org/officeDocument/2006/relationships/slide" Target="slides/slide126.xml"/><Relationship Id="rId5" Type="http://schemas.openxmlformats.org/officeDocument/2006/relationships/slideMaster" Target="slideMasters/slideMaster5.xml"/><Relationship Id="rId90" Type="http://schemas.openxmlformats.org/officeDocument/2006/relationships/slide" Target="slides/slide67.xml"/><Relationship Id="rId95" Type="http://schemas.openxmlformats.org/officeDocument/2006/relationships/slide" Target="slides/slide72.xml"/><Relationship Id="rId160" Type="http://schemas.openxmlformats.org/officeDocument/2006/relationships/slide" Target="slides/slide137.xml"/><Relationship Id="rId165" Type="http://schemas.openxmlformats.org/officeDocument/2006/relationships/slide" Target="slides/slide142.xml"/><Relationship Id="rId181" Type="http://schemas.openxmlformats.org/officeDocument/2006/relationships/viewProps" Target="viewProps.xml"/><Relationship Id="rId22" Type="http://schemas.openxmlformats.org/officeDocument/2006/relationships/slideMaster" Target="slideMasters/slideMaster22.xml"/><Relationship Id="rId27" Type="http://schemas.openxmlformats.org/officeDocument/2006/relationships/slide" Target="slides/slide4.xml"/><Relationship Id="rId43" Type="http://schemas.openxmlformats.org/officeDocument/2006/relationships/slide" Target="slides/slide20.xml"/><Relationship Id="rId48" Type="http://schemas.openxmlformats.org/officeDocument/2006/relationships/slide" Target="slides/slide25.xml"/><Relationship Id="rId64" Type="http://schemas.openxmlformats.org/officeDocument/2006/relationships/slide" Target="slides/slide41.xml"/><Relationship Id="rId69" Type="http://schemas.openxmlformats.org/officeDocument/2006/relationships/slide" Target="slides/slide46.xml"/><Relationship Id="rId113" Type="http://schemas.openxmlformats.org/officeDocument/2006/relationships/slide" Target="slides/slide90.xml"/><Relationship Id="rId118" Type="http://schemas.openxmlformats.org/officeDocument/2006/relationships/slide" Target="slides/slide95.xml"/><Relationship Id="rId134" Type="http://schemas.openxmlformats.org/officeDocument/2006/relationships/slide" Target="slides/slide111.xml"/><Relationship Id="rId139" Type="http://schemas.openxmlformats.org/officeDocument/2006/relationships/slide" Target="slides/slide116.xml"/><Relationship Id="rId80" Type="http://schemas.openxmlformats.org/officeDocument/2006/relationships/slide" Target="slides/slide57.xml"/><Relationship Id="rId85" Type="http://schemas.openxmlformats.org/officeDocument/2006/relationships/slide" Target="slides/slide62.xml"/><Relationship Id="rId150" Type="http://schemas.openxmlformats.org/officeDocument/2006/relationships/slide" Target="slides/slide127.xml"/><Relationship Id="rId155" Type="http://schemas.openxmlformats.org/officeDocument/2006/relationships/slide" Target="slides/slide132.xml"/><Relationship Id="rId171" Type="http://schemas.openxmlformats.org/officeDocument/2006/relationships/slide" Target="slides/slide148.xml"/><Relationship Id="rId176" Type="http://schemas.openxmlformats.org/officeDocument/2006/relationships/slide" Target="slides/slide15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0.xml"/><Relationship Id="rId38" Type="http://schemas.openxmlformats.org/officeDocument/2006/relationships/slide" Target="slides/slide15.xml"/><Relationship Id="rId59" Type="http://schemas.openxmlformats.org/officeDocument/2006/relationships/slide" Target="slides/slide36.xml"/><Relationship Id="rId103" Type="http://schemas.openxmlformats.org/officeDocument/2006/relationships/slide" Target="slides/slide80.xml"/><Relationship Id="rId108" Type="http://schemas.openxmlformats.org/officeDocument/2006/relationships/slide" Target="slides/slide85.xml"/><Relationship Id="rId124" Type="http://schemas.openxmlformats.org/officeDocument/2006/relationships/slide" Target="slides/slide101.xml"/><Relationship Id="rId129" Type="http://schemas.openxmlformats.org/officeDocument/2006/relationships/slide" Target="slides/slide106.xml"/><Relationship Id="rId54" Type="http://schemas.openxmlformats.org/officeDocument/2006/relationships/slide" Target="slides/slide31.xml"/><Relationship Id="rId70" Type="http://schemas.openxmlformats.org/officeDocument/2006/relationships/slide" Target="slides/slide47.xml"/><Relationship Id="rId75" Type="http://schemas.openxmlformats.org/officeDocument/2006/relationships/slide" Target="slides/slide52.xml"/><Relationship Id="rId91" Type="http://schemas.openxmlformats.org/officeDocument/2006/relationships/slide" Target="slides/slide68.xml"/><Relationship Id="rId96" Type="http://schemas.openxmlformats.org/officeDocument/2006/relationships/slide" Target="slides/slide73.xml"/><Relationship Id="rId140" Type="http://schemas.openxmlformats.org/officeDocument/2006/relationships/slide" Target="slides/slide117.xml"/><Relationship Id="rId145" Type="http://schemas.openxmlformats.org/officeDocument/2006/relationships/slide" Target="slides/slide122.xml"/><Relationship Id="rId161" Type="http://schemas.openxmlformats.org/officeDocument/2006/relationships/slide" Target="slides/slide138.xml"/><Relationship Id="rId166" Type="http://schemas.openxmlformats.org/officeDocument/2006/relationships/slide" Target="slides/slide143.xml"/><Relationship Id="rId18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 Target="slides/slide5.xml"/><Relationship Id="rId49" Type="http://schemas.openxmlformats.org/officeDocument/2006/relationships/slide" Target="slides/slide26.xml"/><Relationship Id="rId114" Type="http://schemas.openxmlformats.org/officeDocument/2006/relationships/slide" Target="slides/slide91.xml"/><Relationship Id="rId119" Type="http://schemas.openxmlformats.org/officeDocument/2006/relationships/slide" Target="slides/slide96.xml"/><Relationship Id="rId44" Type="http://schemas.openxmlformats.org/officeDocument/2006/relationships/slide" Target="slides/slide21.xml"/><Relationship Id="rId60" Type="http://schemas.openxmlformats.org/officeDocument/2006/relationships/slide" Target="slides/slide37.xml"/><Relationship Id="rId65" Type="http://schemas.openxmlformats.org/officeDocument/2006/relationships/slide" Target="slides/slide42.xml"/><Relationship Id="rId81" Type="http://schemas.openxmlformats.org/officeDocument/2006/relationships/slide" Target="slides/slide58.xml"/><Relationship Id="rId86" Type="http://schemas.openxmlformats.org/officeDocument/2006/relationships/slide" Target="slides/slide63.xml"/><Relationship Id="rId130" Type="http://schemas.openxmlformats.org/officeDocument/2006/relationships/slide" Target="slides/slide107.xml"/><Relationship Id="rId135" Type="http://schemas.openxmlformats.org/officeDocument/2006/relationships/slide" Target="slides/slide112.xml"/><Relationship Id="rId151" Type="http://schemas.openxmlformats.org/officeDocument/2006/relationships/slide" Target="slides/slide128.xml"/><Relationship Id="rId156" Type="http://schemas.openxmlformats.org/officeDocument/2006/relationships/slide" Target="slides/slide133.xml"/><Relationship Id="rId177" Type="http://schemas.openxmlformats.org/officeDocument/2006/relationships/slide" Target="slides/slide154.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slide" Target="slides/slide149.xml"/><Relationship Id="rId180" Type="http://schemas.openxmlformats.org/officeDocument/2006/relationships/presProps" Target="pres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6.xml"/><Relationship Id="rId109" Type="http://schemas.openxmlformats.org/officeDocument/2006/relationships/slide" Target="slides/slide86.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120" Type="http://schemas.openxmlformats.org/officeDocument/2006/relationships/slide" Target="slides/slide97.xml"/><Relationship Id="rId125" Type="http://schemas.openxmlformats.org/officeDocument/2006/relationships/slide" Target="slides/slide102.xml"/><Relationship Id="rId141" Type="http://schemas.openxmlformats.org/officeDocument/2006/relationships/slide" Target="slides/slide118.xml"/><Relationship Id="rId146" Type="http://schemas.openxmlformats.org/officeDocument/2006/relationships/slide" Target="slides/slide123.xml"/><Relationship Id="rId167" Type="http://schemas.openxmlformats.org/officeDocument/2006/relationships/slide" Target="slides/slide144.xml"/><Relationship Id="rId7" Type="http://schemas.openxmlformats.org/officeDocument/2006/relationships/slideMaster" Target="slideMasters/slideMaster7.xml"/><Relationship Id="rId71" Type="http://schemas.openxmlformats.org/officeDocument/2006/relationships/slide" Target="slides/slide48.xml"/><Relationship Id="rId92" Type="http://schemas.openxmlformats.org/officeDocument/2006/relationships/slide" Target="slides/slide69.xml"/><Relationship Id="rId162" Type="http://schemas.openxmlformats.org/officeDocument/2006/relationships/slide" Target="slides/slide139.xml"/><Relationship Id="rId18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6.xml"/><Relationship Id="rId24" Type="http://schemas.openxmlformats.org/officeDocument/2006/relationships/slide" Target="slides/slide1.xml"/><Relationship Id="rId40" Type="http://schemas.openxmlformats.org/officeDocument/2006/relationships/slide" Target="slides/slide17.xml"/><Relationship Id="rId45" Type="http://schemas.openxmlformats.org/officeDocument/2006/relationships/slide" Target="slides/slide22.xml"/><Relationship Id="rId66" Type="http://schemas.openxmlformats.org/officeDocument/2006/relationships/slide" Target="slides/slide43.xml"/><Relationship Id="rId87" Type="http://schemas.openxmlformats.org/officeDocument/2006/relationships/slide" Target="slides/slide64.xml"/><Relationship Id="rId110" Type="http://schemas.openxmlformats.org/officeDocument/2006/relationships/slide" Target="slides/slide87.xml"/><Relationship Id="rId115" Type="http://schemas.openxmlformats.org/officeDocument/2006/relationships/slide" Target="slides/slide92.xml"/><Relationship Id="rId131" Type="http://schemas.openxmlformats.org/officeDocument/2006/relationships/slide" Target="slides/slide108.xml"/><Relationship Id="rId136" Type="http://schemas.openxmlformats.org/officeDocument/2006/relationships/slide" Target="slides/slide113.xml"/><Relationship Id="rId157" Type="http://schemas.openxmlformats.org/officeDocument/2006/relationships/slide" Target="slides/slide134.xml"/><Relationship Id="rId178" Type="http://schemas.openxmlformats.org/officeDocument/2006/relationships/slide" Target="slides/slide155.xml"/><Relationship Id="rId61" Type="http://schemas.openxmlformats.org/officeDocument/2006/relationships/slide" Target="slides/slide38.xml"/><Relationship Id="rId82" Type="http://schemas.openxmlformats.org/officeDocument/2006/relationships/slide" Target="slides/slide59.xml"/><Relationship Id="rId152" Type="http://schemas.openxmlformats.org/officeDocument/2006/relationships/slide" Target="slides/slide129.xml"/><Relationship Id="rId173" Type="http://schemas.openxmlformats.org/officeDocument/2006/relationships/slide" Target="slides/slide15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7.xml"/><Relationship Id="rId35" Type="http://schemas.openxmlformats.org/officeDocument/2006/relationships/slide" Target="slides/slide12.xml"/><Relationship Id="rId56" Type="http://schemas.openxmlformats.org/officeDocument/2006/relationships/slide" Target="slides/slide33.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168" Type="http://schemas.openxmlformats.org/officeDocument/2006/relationships/slide" Target="slides/slide145.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98" Type="http://schemas.openxmlformats.org/officeDocument/2006/relationships/slide" Target="slides/slide75.xml"/><Relationship Id="rId121" Type="http://schemas.openxmlformats.org/officeDocument/2006/relationships/slide" Target="slides/slide98.xml"/><Relationship Id="rId142" Type="http://schemas.openxmlformats.org/officeDocument/2006/relationships/slide" Target="slides/slide119.xml"/><Relationship Id="rId163" Type="http://schemas.openxmlformats.org/officeDocument/2006/relationships/slide" Target="slides/slide140.xml"/><Relationship Id="rId3" Type="http://schemas.openxmlformats.org/officeDocument/2006/relationships/slideMaster" Target="slideMasters/slideMaster3.xml"/><Relationship Id="rId25" Type="http://schemas.openxmlformats.org/officeDocument/2006/relationships/slide" Target="slides/slide2.xml"/><Relationship Id="rId46" Type="http://schemas.openxmlformats.org/officeDocument/2006/relationships/slide" Target="slides/slide23.xml"/><Relationship Id="rId67" Type="http://schemas.openxmlformats.org/officeDocument/2006/relationships/slide" Target="slides/slide44.xml"/><Relationship Id="rId116" Type="http://schemas.openxmlformats.org/officeDocument/2006/relationships/slide" Target="slides/slide93.xml"/><Relationship Id="rId137" Type="http://schemas.openxmlformats.org/officeDocument/2006/relationships/slide" Target="slides/slide114.xml"/><Relationship Id="rId158" Type="http://schemas.openxmlformats.org/officeDocument/2006/relationships/slide" Target="slides/slide135.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88" Type="http://schemas.openxmlformats.org/officeDocument/2006/relationships/slide" Target="slides/slide65.xml"/><Relationship Id="rId111" Type="http://schemas.openxmlformats.org/officeDocument/2006/relationships/slide" Target="slides/slide88.xml"/><Relationship Id="rId132" Type="http://schemas.openxmlformats.org/officeDocument/2006/relationships/slide" Target="slides/slide109.xml"/><Relationship Id="rId153" Type="http://schemas.openxmlformats.org/officeDocument/2006/relationships/slide" Target="slides/slide130.xml"/><Relationship Id="rId174" Type="http://schemas.openxmlformats.org/officeDocument/2006/relationships/slide" Target="slides/slide151.xml"/><Relationship Id="rId179"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 Target="slides/slide13.xml"/><Relationship Id="rId57" Type="http://schemas.openxmlformats.org/officeDocument/2006/relationships/slide" Target="slides/slide34.xml"/><Relationship Id="rId106" Type="http://schemas.openxmlformats.org/officeDocument/2006/relationships/slide" Target="slides/slide83.xml"/><Relationship Id="rId127" Type="http://schemas.openxmlformats.org/officeDocument/2006/relationships/slide" Target="slides/slide104.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78" Type="http://schemas.openxmlformats.org/officeDocument/2006/relationships/slide" Target="slides/slide55.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122" Type="http://schemas.openxmlformats.org/officeDocument/2006/relationships/slide" Target="slides/slide99.xml"/><Relationship Id="rId143" Type="http://schemas.openxmlformats.org/officeDocument/2006/relationships/slide" Target="slides/slide120.xml"/><Relationship Id="rId148" Type="http://schemas.openxmlformats.org/officeDocument/2006/relationships/slide" Target="slides/slide125.xml"/><Relationship Id="rId164" Type="http://schemas.openxmlformats.org/officeDocument/2006/relationships/slide" Target="slides/slide141.xml"/><Relationship Id="rId169" Type="http://schemas.openxmlformats.org/officeDocument/2006/relationships/slide" Target="slides/slide14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a:defRPr>
            </a:lvl1pPr>
          </a:lstStyle>
          <a:p>
            <a:pPr>
              <a:defRPr/>
            </a:pPr>
            <a:endParaRPr lang="es-ES"/>
          </a:p>
        </p:txBody>
      </p:sp>
      <p:sp>
        <p:nvSpPr>
          <p:cNvPr id="1945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a:defRPr>
            </a:lvl1pPr>
          </a:lstStyle>
          <a:p>
            <a:pPr>
              <a:defRPr/>
            </a:pPr>
            <a:endParaRPr lang="es-ES"/>
          </a:p>
        </p:txBody>
      </p:sp>
      <p:sp>
        <p:nvSpPr>
          <p:cNvPr id="166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a:defRPr>
            </a:lvl1pPr>
          </a:lstStyle>
          <a:p>
            <a:pPr>
              <a:defRPr/>
            </a:pPr>
            <a:endParaRPr lang="es-E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a:defRPr>
            </a:lvl1pPr>
          </a:lstStyle>
          <a:p>
            <a:pPr>
              <a:defRPr/>
            </a:pPr>
            <a:fld id="{5296B6F5-6423-436D-A78B-C09E224475A1}" type="slidenum">
              <a:rPr lang="es-ES"/>
              <a:pPr>
                <a:defRPr/>
              </a:pPr>
              <a:t>‹N›</a:t>
            </a:fld>
            <a:endParaRPr lang="es-ES"/>
          </a:p>
        </p:txBody>
      </p:sp>
    </p:spTree>
    <p:extLst>
      <p:ext uri="{BB962C8B-B14F-4D97-AF65-F5344CB8AC3E}">
        <p14:creationId xmlns:p14="http://schemas.microsoft.com/office/powerpoint/2010/main" xmlns="" val="254086582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mn-ea"/>
        <a:cs typeface="+mn-cs"/>
      </a:defRPr>
    </a:lvl1pPr>
    <a:lvl2pPr marL="457200" algn="l" rtl="0" eaLnBrk="0" fontAlgn="base" hangingPunct="0">
      <a:spcBef>
        <a:spcPct val="30000"/>
      </a:spcBef>
      <a:spcAft>
        <a:spcPct val="0"/>
      </a:spcAft>
      <a:defRPr sz="1200" kern="1200">
        <a:solidFill>
          <a:schemeClr val="tx1"/>
        </a:solidFill>
        <a:latin typeface="Times"/>
        <a:ea typeface="+mn-ea"/>
        <a:cs typeface="+mn-cs"/>
      </a:defRPr>
    </a:lvl2pPr>
    <a:lvl3pPr marL="914400" algn="l" rtl="0" eaLnBrk="0" fontAlgn="base" hangingPunct="0">
      <a:spcBef>
        <a:spcPct val="30000"/>
      </a:spcBef>
      <a:spcAft>
        <a:spcPct val="0"/>
      </a:spcAft>
      <a:defRPr sz="1200" kern="1200">
        <a:solidFill>
          <a:schemeClr val="tx1"/>
        </a:solidFill>
        <a:latin typeface="Times"/>
        <a:ea typeface="+mn-ea"/>
        <a:cs typeface="+mn-cs"/>
      </a:defRPr>
    </a:lvl3pPr>
    <a:lvl4pPr marL="1371600" algn="l" rtl="0" eaLnBrk="0" fontAlgn="base" hangingPunct="0">
      <a:spcBef>
        <a:spcPct val="30000"/>
      </a:spcBef>
      <a:spcAft>
        <a:spcPct val="0"/>
      </a:spcAft>
      <a:defRPr sz="1200" kern="1200">
        <a:solidFill>
          <a:schemeClr val="tx1"/>
        </a:solidFill>
        <a:latin typeface="Times"/>
        <a:ea typeface="+mn-ea"/>
        <a:cs typeface="+mn-cs"/>
      </a:defRPr>
    </a:lvl4pPr>
    <a:lvl5pPr marL="1828800" algn="l" rtl="0" eaLnBrk="0" fontAlgn="base" hangingPunct="0">
      <a:spcBef>
        <a:spcPct val="30000"/>
      </a:spcBef>
      <a:spcAft>
        <a:spcPct val="0"/>
      </a:spcAft>
      <a:defRPr sz="1200" kern="1200">
        <a:solidFill>
          <a:schemeClr val="tx1"/>
        </a:solidFill>
        <a:latin typeface="Times"/>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p:txBody>
          <a:bodyPr/>
          <a:lstStyle/>
          <a:p>
            <a:pPr>
              <a:defRPr/>
            </a:pPr>
            <a:fld id="{E8631D52-3517-4C35-8275-D64E2EBC001D}" type="slidenum">
              <a:rPr lang="it-IT" smtClean="0">
                <a:latin typeface="Times" pitchFamily="18" charset="0"/>
              </a:rPr>
              <a:pPr>
                <a:defRPr/>
              </a:pPr>
              <a:t>12</a:t>
            </a:fld>
            <a:endParaRPr lang="it-IT" smtClean="0">
              <a:latin typeface="Times" pitchFamily="18"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endParaRPr lang="it-IT" smtClean="0">
              <a:latin typeface="Times"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8BBF9ED5-C0DB-4462-96F9-CDF71C32E6DC}" type="slidenum">
              <a:rPr lang="it-IT"/>
              <a:pPr/>
              <a:t>40</a:t>
            </a:fld>
            <a:endParaRPr lang="it-IT"/>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B66EF25D-0E0B-4F68-8270-D60FA6F5DF70}" type="slidenum">
              <a:rPr lang="it-IT"/>
              <a:pPr/>
              <a:t>41</a:t>
            </a:fld>
            <a:endParaRPr lang="it-IT"/>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8071549E-09CD-489B-A881-07354515C9D9}" type="slidenum">
              <a:rPr lang="it-IT"/>
              <a:pPr/>
              <a:t>42</a:t>
            </a:fld>
            <a:endParaRPr lang="it-IT"/>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26CAB0D6-41AF-45B5-89E3-6CABB49D038A}" type="slidenum">
              <a:rPr lang="it-IT"/>
              <a:pPr/>
              <a:t>43</a:t>
            </a:fld>
            <a:endParaRPr lang="it-IT"/>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E93605E8-C573-49E0-A01D-52E3BD3BD826}" type="slidenum">
              <a:rPr lang="it-IT"/>
              <a:pPr/>
              <a:t>44</a:t>
            </a:fld>
            <a:endParaRPr lang="it-IT"/>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CECC8008-B508-497A-B0E4-33A93C3F3675}" type="slidenum">
              <a:rPr lang="it-IT"/>
              <a:pPr/>
              <a:t>45</a:t>
            </a:fld>
            <a:endParaRPr lang="it-IT"/>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9428C2C9-C3DE-4FB9-BBB5-91D53517DDFA}" type="slidenum">
              <a:rPr lang="it-IT"/>
              <a:pPr/>
              <a:t>46</a:t>
            </a:fld>
            <a:endParaRPr lang="it-IT"/>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AF228285-857F-4565-9876-FEC3ECB6BAFF}" type="slidenum">
              <a:rPr lang="it-IT"/>
              <a:pPr/>
              <a:t>32</a:t>
            </a:fld>
            <a:endParaRPr lang="it-IT"/>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A10630FD-FCF8-4E88-8D35-A380964B8350}" type="slidenum">
              <a:rPr lang="it-IT"/>
              <a:pPr/>
              <a:t>33</a:t>
            </a:fld>
            <a:endParaRPr lang="it-IT"/>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694D3847-FD47-4171-B0BB-7307D319CB7B}" type="slidenum">
              <a:rPr lang="it-IT"/>
              <a:pPr/>
              <a:t>34</a:t>
            </a:fld>
            <a:endParaRPr lang="it-IT"/>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fld id="{6D196814-AFA5-457F-BAFB-431ACDE8B367}" type="slidenum">
              <a:rPr lang="it-IT"/>
              <a:pPr/>
              <a:t>35</a:t>
            </a:fld>
            <a:endParaRPr lang="it-IT"/>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DB7DDFB7-4443-4F40-9F49-1D57D8F9FF55}" type="slidenum">
              <a:rPr lang="it-IT"/>
              <a:pPr/>
              <a:t>36</a:t>
            </a:fld>
            <a:endParaRPr lang="it-IT"/>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B7DE3FC2-BD9A-447F-BB8F-197242650E22}" type="slidenum">
              <a:rPr lang="it-IT"/>
              <a:pPr/>
              <a:t>37</a:t>
            </a:fld>
            <a:endParaRPr lang="it-IT"/>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75408AB5-3BB5-4C2A-9777-5DD253AA5287}" type="slidenum">
              <a:rPr lang="it-IT"/>
              <a:pPr/>
              <a:t>38</a:t>
            </a:fld>
            <a:endParaRPr lang="it-IT"/>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0C60D890-C717-4147-9F1A-BBEC128FB431}" type="slidenum">
              <a:rPr lang="it-IT"/>
              <a:pPr/>
              <a:t>39</a:t>
            </a:fld>
            <a:endParaRPr lang="it-IT"/>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CD8BD097-28B9-4A9F-842A-3E8FAFEC3C4C}" type="slidenum">
              <a:rPr lang="ca-ES"/>
              <a:pPr>
                <a:defRPr/>
              </a:pPr>
              <a:t>‹N›</a:t>
            </a:fld>
            <a:endParaRPr lang="ca-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20C08820-1CED-4F5A-A361-9F7C5C53E63B}" type="slidenum">
              <a:rPr lang="ca-ES"/>
              <a:pPr>
                <a:defRPr/>
              </a:pPr>
              <a:t>‹N›</a:t>
            </a:fld>
            <a:endParaRPr lang="ca-E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82206E70-C82F-4639-A2F4-DF9DA4574C22}" type="slidenum">
              <a:rPr lang="it-IT"/>
              <a:pPr>
                <a:defRPr/>
              </a:pPr>
              <a:t>‹N›</a:t>
            </a:fld>
            <a:endParaRPr lang="it-IT"/>
          </a:p>
        </p:txBody>
      </p:sp>
    </p:spTree>
  </p:cSld>
  <p:clrMapOvr>
    <a:masterClrMapping/>
  </p:clrMapOvr>
  <p:transition advTm="10000"/>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F4EB4CD-6A04-4232-B820-99C7553F5059}"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ECB77CC-2B9F-4A2F-973D-42309D55304E}" type="slidenum">
              <a:rPr lang="it-IT"/>
              <a:pPr>
                <a:defRPr/>
              </a:pPr>
              <a:t>‹N›</a:t>
            </a:fld>
            <a:endParaRPr lang="it-IT"/>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83B345F-F0D4-4C08-9132-A512779F3A2C}"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E09FF2B-57D0-4680-8300-E16CFF14C0D9}" type="slidenum">
              <a:rPr lang="it-IT"/>
              <a:pPr>
                <a:defRPr/>
              </a:pPr>
              <a:t>‹N›</a:t>
            </a:fld>
            <a:endParaRPr lang="it-IT"/>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456E136-E9F3-4077-8230-6FE09FE73477}"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54D4E2D-3D8C-421D-968F-676C131615E0}" type="slidenum">
              <a:rPr lang="it-IT"/>
              <a:pPr>
                <a:defRPr/>
              </a:pPr>
              <a:t>‹N›</a:t>
            </a:fld>
            <a:endParaRPr lang="it-IT"/>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63D3A315-01E9-48C7-A1DA-AE181DF81A8E}"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631BF07-7AB3-437E-8CF0-60C1983DF316}" type="slidenum">
              <a:rPr lang="it-IT"/>
              <a:pPr>
                <a:defRPr/>
              </a:pPr>
              <a:t>‹N›</a:t>
            </a:fld>
            <a:endParaRPr lang="it-IT"/>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64FF2A85-30E1-440C-AA61-1C4DAF583CF3}" type="datetimeFigureOut">
              <a:rPr lang="it-IT"/>
              <a:pPr>
                <a:defRPr/>
              </a:pPr>
              <a:t>22/11/2022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F58FF703-076A-4787-B188-69E8C4ADFF39}" type="slidenum">
              <a:rPr lang="it-IT"/>
              <a:pPr>
                <a:defRPr/>
              </a:pPr>
              <a:t>‹N›</a:t>
            </a:fld>
            <a:endParaRPr lang="it-IT"/>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C7817322-2755-430C-92D8-7C0C7D7F1D5B}" type="datetimeFigureOut">
              <a:rPr lang="it-IT"/>
              <a:pPr>
                <a:defRPr/>
              </a:pPr>
              <a:t>22/11/2022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98D52B8F-6105-48A0-8966-A2DF5C1D0DC5}" type="slidenum">
              <a:rPr lang="it-IT"/>
              <a:pPr>
                <a:defRPr/>
              </a:pPr>
              <a:t>‹N›</a:t>
            </a:fld>
            <a:endParaRPr lang="it-IT"/>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8E89F31-7957-4092-B72A-3E60E39C6542}" type="datetimeFigureOut">
              <a:rPr lang="it-IT"/>
              <a:pPr>
                <a:defRPr/>
              </a:pPr>
              <a:t>22/11/2022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EE737DCA-4A24-45F0-B9A2-2107F4EA6632}" type="slidenum">
              <a:rPr lang="it-IT"/>
              <a:pPr>
                <a:defRPr/>
              </a:pPr>
              <a:t>‹N›</a:t>
            </a:fld>
            <a:endParaRPr lang="it-IT"/>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601FADA-1BEB-405E-ACEA-A124BBD6E182}"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942F19B-1E83-412F-ABE8-3AF58A09E762}" type="slidenum">
              <a:rPr lang="it-IT"/>
              <a:pPr>
                <a:defRPr/>
              </a:pPr>
              <a:t>‹N›</a:t>
            </a:fld>
            <a:endParaRPr lang="it-IT"/>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F7B6C46-1F28-4E22-BDB5-4E2DC3017EA0}"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0CE3339-3C2E-475D-BBF2-233B3738E5B2}"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786EB098-6BC9-4B00-A740-165C12C9F979}" type="slidenum">
              <a:rPr lang="ca-ES"/>
              <a:pPr>
                <a:defRPr/>
              </a:pPr>
              <a:t>‹N›</a:t>
            </a:fld>
            <a:endParaRPr lang="ca-E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6FD5DA3-5F76-4262-A267-EECEF2B36313}"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C8FCC8A-D591-4A75-889C-E806E0D1C8FF}" type="slidenum">
              <a:rPr lang="it-IT"/>
              <a:pPr>
                <a:defRPr/>
              </a:pPr>
              <a:t>‹N›</a:t>
            </a:fld>
            <a:endParaRPr lang="it-IT"/>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72FB679-CD19-4BA4-944F-BD0499EA4792}"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2D1C434-240D-40B9-BD63-37C014B65203}" type="slidenum">
              <a:rPr lang="it-IT"/>
              <a:pPr>
                <a:defRPr/>
              </a:pPr>
              <a:t>‹N›</a:t>
            </a:fld>
            <a:endParaRPr lang="it-IT"/>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E3545BF-D2CD-4AF2-867F-1B52DE16C3C6}"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3A4CD602-991D-40CE-83B5-783A0AE09C56}" type="slidenum">
              <a:rPr lang="it-IT"/>
              <a:pPr>
                <a:defRPr/>
              </a:pPr>
              <a:t>‹N›</a:t>
            </a:fld>
            <a:endParaRPr lang="it-IT"/>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C1EA80B-F56E-48DC-9872-437AEDFFAADA}"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1BD1C6A-43BD-467A-8C1F-AB2F5BABE1B4}" type="slidenum">
              <a:rPr lang="it-IT"/>
              <a:pPr>
                <a:defRPr/>
              </a:pPr>
              <a:t>‹N›</a:t>
            </a:fld>
            <a:endParaRPr lang="it-IT"/>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76E205C-46CF-4B47-818F-D4FA3E073DF0}"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FA5E471-58F4-483F-8C47-1D3A76B11776}" type="slidenum">
              <a:rPr lang="it-IT"/>
              <a:pPr>
                <a:defRPr/>
              </a:pPr>
              <a:t>‹N›</a:t>
            </a:fld>
            <a:endParaRPr lang="it-IT"/>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BA80CBC1-2BF7-42D0-A289-C11B883EB35E}"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1940360-A2D5-4097-97A0-3B1271A0AAA7}" type="slidenum">
              <a:rPr lang="it-IT"/>
              <a:pPr>
                <a:defRPr/>
              </a:pPr>
              <a:t>‹N›</a:t>
            </a:fld>
            <a:endParaRPr lang="it-IT"/>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F19A115-32E9-4085-A3AD-8C1B270E5740}" type="datetimeFigureOut">
              <a:rPr lang="it-IT"/>
              <a:pPr>
                <a:defRPr/>
              </a:pPr>
              <a:t>22/11/2022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C5A2A5A9-2A03-49F8-9D26-2B7CCFA72585}" type="slidenum">
              <a:rPr lang="it-IT"/>
              <a:pPr>
                <a:defRPr/>
              </a:pPr>
              <a:t>‹N›</a:t>
            </a:fld>
            <a:endParaRPr lang="it-IT"/>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9CF0BD6-58B4-4FC8-A51D-E983EB047B4C}" type="datetimeFigureOut">
              <a:rPr lang="it-IT"/>
              <a:pPr>
                <a:defRPr/>
              </a:pPr>
              <a:t>22/11/2022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12472C54-C1E7-48FE-9BE9-B6F350F52826}" type="slidenum">
              <a:rPr lang="it-IT"/>
              <a:pPr>
                <a:defRPr/>
              </a:pPr>
              <a:t>‹N›</a:t>
            </a:fld>
            <a:endParaRPr lang="it-IT"/>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77AE2AB-44F8-4F73-A147-13CC77C7CCBF}" type="datetimeFigureOut">
              <a:rPr lang="it-IT"/>
              <a:pPr>
                <a:defRPr/>
              </a:pPr>
              <a:t>22/11/2022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97B3E21A-E5C0-4CFA-9C21-86C19F7FFDFE}" type="slidenum">
              <a:rPr lang="it-IT"/>
              <a:pPr>
                <a:defRPr/>
              </a:pPr>
              <a:t>‹N›</a:t>
            </a:fld>
            <a:endParaRPr lang="it-IT"/>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4202264-EE7E-4163-8228-F1187436EF4F}"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9081E889-2B83-4C62-9476-FBBEB89EB0DC}"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A052BCB-B1B4-496F-88F4-3AF03E9A5DDC}" type="slidenum">
              <a:rPr lang="it-IT"/>
              <a:pPr>
                <a:defRPr/>
              </a:pPr>
              <a:t>‹N›</a:t>
            </a:fld>
            <a:endParaRPr lang="it-IT"/>
          </a:p>
        </p:txBody>
      </p:sp>
    </p:spTree>
  </p:cSld>
  <p:clrMapOvr>
    <a:masterClrMapping/>
  </p:clrMapOvr>
  <p:transition spd="med">
    <p:dissolv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4ED2DA9-B9BC-42C1-B9CB-195D2BB56279}"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A2949CC-DA24-4B33-93DB-C5FB4D1D060C}" type="slidenum">
              <a:rPr lang="it-IT"/>
              <a:pPr>
                <a:defRPr/>
              </a:pPr>
              <a:t>‹N›</a:t>
            </a:fld>
            <a:endParaRPr lang="it-IT"/>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091A061-4C06-448E-9714-F7EA1D931DAB}"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6D3B824-15A8-43D2-83CA-ED62AD35BCF4}" type="slidenum">
              <a:rPr lang="it-IT"/>
              <a:pPr>
                <a:defRPr/>
              </a:pPr>
              <a:t>‹N›</a:t>
            </a:fld>
            <a:endParaRPr lang="it-IT"/>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D42F549-5010-4AD7-BA89-20B043EC3D1D}"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89C98B3-3E3E-4A47-9167-88987D636068}" type="slidenum">
              <a:rPr lang="it-IT"/>
              <a:pPr>
                <a:defRPr/>
              </a:pPr>
              <a:t>‹N›</a:t>
            </a:fld>
            <a:endParaRPr lang="it-IT"/>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FB991D0-2C1D-4F31-8561-157265980B9D}"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7966B50-B249-4B8F-9B7E-559D716D62BB}" type="slidenum">
              <a:rPr lang="it-IT"/>
              <a:pPr>
                <a:defRPr/>
              </a:pPr>
              <a:t>‹N›</a:t>
            </a:fld>
            <a:endParaRPr lang="it-IT"/>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7F81E1E-D33C-469A-B54E-5C485A650B75}"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99091AB-8ABC-4051-BF21-E125F3CDCB4C}" type="slidenum">
              <a:rPr lang="it-IT"/>
              <a:pPr>
                <a:defRPr/>
              </a:pPr>
              <a:t>‹N›</a:t>
            </a:fld>
            <a:endParaRPr lang="it-IT"/>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2076424-9386-4A9D-A02B-720118AA442B}"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4FF706D-65F3-4CDA-86A3-19FE100728FA}" type="slidenum">
              <a:rPr lang="it-IT"/>
              <a:pPr>
                <a:defRPr/>
              </a:pPr>
              <a:t>‹N›</a:t>
            </a:fld>
            <a:endParaRPr lang="it-IT"/>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E428D54-18F3-4257-A349-C2A3C871F989}"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7EA1A72-B7B2-4AA1-858B-7D91EE89350A}" type="slidenum">
              <a:rPr lang="it-IT"/>
              <a:pPr>
                <a:defRPr/>
              </a:pPr>
              <a:t>‹N›</a:t>
            </a:fld>
            <a:endParaRPr lang="it-IT"/>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F4737E0-40F4-41A2-9F47-66F42FE8CB79}" type="datetimeFigureOut">
              <a:rPr lang="it-IT"/>
              <a:pPr>
                <a:defRPr/>
              </a:pPr>
              <a:t>22/11/2022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EEC13B1D-A045-49F9-8ABB-4BBD45AEEBEC}" type="slidenum">
              <a:rPr lang="it-IT"/>
              <a:pPr>
                <a:defRPr/>
              </a:pPr>
              <a:t>‹N›</a:t>
            </a:fld>
            <a:endParaRPr lang="it-IT"/>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D8B48F4-107F-4759-9CB2-72E2802F95E2}" type="datetimeFigureOut">
              <a:rPr lang="it-IT"/>
              <a:pPr>
                <a:defRPr/>
              </a:pPr>
              <a:t>22/11/2022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EDB5432A-096B-4F83-932C-48EC7CBBD44B}" type="slidenum">
              <a:rPr lang="it-IT"/>
              <a:pPr>
                <a:defRPr/>
              </a:pPr>
              <a:t>‹N›</a:t>
            </a:fld>
            <a:endParaRPr lang="it-IT"/>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D4476AD5-3F7D-4D90-8C26-2E4369894039}" type="datetimeFigureOut">
              <a:rPr lang="it-IT"/>
              <a:pPr>
                <a:defRPr/>
              </a:pPr>
              <a:t>22/11/2022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F5D4E669-C578-45FE-894B-DCC13CE7F13B}"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54738EE-0705-4103-85C4-CB577448AA9B}" type="slidenum">
              <a:rPr lang="it-IT"/>
              <a:pPr>
                <a:defRPr/>
              </a:pPr>
              <a:t>‹N›</a:t>
            </a:fld>
            <a:endParaRPr lang="it-IT"/>
          </a:p>
        </p:txBody>
      </p:sp>
    </p:spTree>
  </p:cSld>
  <p:clrMapOvr>
    <a:masterClrMapping/>
  </p:clrMapOvr>
  <p:transition spd="med">
    <p:dissolv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AC87595F-87F4-4922-9A42-B948353F3716}"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E3D43520-F208-4271-BB17-FAD75BE6AAAE}" type="slidenum">
              <a:rPr lang="it-IT"/>
              <a:pPr>
                <a:defRPr/>
              </a:pPr>
              <a:t>‹N›</a:t>
            </a:fld>
            <a:endParaRPr lang="it-IT"/>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E0F1A7D-3674-40CF-AA32-F22832D2EBA7}"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0D67891-078D-4AF4-904F-63BDAD4118CB}" type="slidenum">
              <a:rPr lang="it-IT"/>
              <a:pPr>
                <a:defRPr/>
              </a:pPr>
              <a:t>‹N›</a:t>
            </a:fld>
            <a:endParaRPr lang="it-IT"/>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0A9361C-4C60-48DA-807D-897114CF6229}"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E2FFC54-2093-4DB7-B117-C6BF9155B212}" type="slidenum">
              <a:rPr lang="it-IT"/>
              <a:pPr>
                <a:defRPr/>
              </a:pPr>
              <a:t>‹N›</a:t>
            </a:fld>
            <a:endParaRPr lang="it-IT"/>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1F829FCD-FD3D-4AD2-9160-DFEADEE1EE19}"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03D7B200-F6F6-4359-9A1D-72BA8BE270BB}" type="slidenum">
              <a:rPr lang="it-IT"/>
              <a:pPr>
                <a:defRPr/>
              </a:pPr>
              <a:t>‹N›</a:t>
            </a:fld>
            <a:endParaRPr lang="it-IT"/>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5E326F1D-14D0-403B-95FE-BC64B15FF385}"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114F472-1A81-46B2-8DBE-EA09666CD1FA}" type="slidenum">
              <a:rPr lang="it-IT"/>
              <a:pPr>
                <a:defRPr/>
              </a:pPr>
              <a:t>‹N›</a:t>
            </a:fld>
            <a:endParaRPr lang="it-IT"/>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3B4706CE-6515-487E-930C-340AC8C4669A}"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FFD48F2-2C5A-4766-973C-79E345DCB525}" type="slidenum">
              <a:rPr lang="it-IT"/>
              <a:pPr>
                <a:defRPr/>
              </a:pPr>
              <a:t>‹N›</a:t>
            </a:fld>
            <a:endParaRPr lang="it-IT"/>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73A16855-D43D-430D-A3E6-EAC3C17F7A7D}"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EA19C56-7E83-47E3-B815-451FAE402241}" type="slidenum">
              <a:rPr lang="it-IT"/>
              <a:pPr>
                <a:defRPr/>
              </a:pPr>
              <a:t>‹N›</a:t>
            </a:fld>
            <a:endParaRPr lang="it-IT"/>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014CDB3-36FD-4624-BF72-BE4DB343CF54}"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BE94F50-C9AD-4A6A-A53C-C0BD07C8C376}" type="slidenum">
              <a:rPr lang="it-IT"/>
              <a:pPr>
                <a:defRPr/>
              </a:pPr>
              <a:t>‹N›</a:t>
            </a:fld>
            <a:endParaRPr lang="it-IT"/>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FD331FEE-365E-4F1D-A4B7-F5F86601F9F8}" type="datetimeFigureOut">
              <a:rPr lang="it-IT"/>
              <a:pPr>
                <a:defRPr/>
              </a:pPr>
              <a:t>22/11/2022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4B4102B-4ACA-4149-862D-D4CA5E6B3A62}" type="slidenum">
              <a:rPr lang="it-IT"/>
              <a:pPr>
                <a:defRPr/>
              </a:pPr>
              <a:t>‹N›</a:t>
            </a:fld>
            <a:endParaRPr lang="it-IT"/>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CEF5AE43-7745-4D1C-9E93-4A75A88960FA}" type="datetimeFigureOut">
              <a:rPr lang="it-IT"/>
              <a:pPr>
                <a:defRPr/>
              </a:pPr>
              <a:t>22/11/2022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B901798B-DA80-444F-8CEF-BCBE9B92F5D8}" type="slidenum">
              <a:rPr lang="it-IT"/>
              <a:pPr>
                <a:defRPr/>
              </a:pPr>
              <a:t>‹N›</a:t>
            </a:fld>
            <a:endParaRPr 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CEE9131-2D36-4A60-8F2C-7B8F163260EA}" type="slidenum">
              <a:rPr lang="it-IT"/>
              <a:pPr>
                <a:defRPr/>
              </a:pPr>
              <a:t>‹N›</a:t>
            </a:fld>
            <a:endParaRPr lang="it-IT"/>
          </a:p>
        </p:txBody>
      </p:sp>
    </p:spTree>
  </p:cSld>
  <p:clrMapOvr>
    <a:masterClrMapping/>
  </p:clrMapOvr>
  <p:transition spd="med">
    <p:dissolv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C1559E5F-A9E9-40E6-B2A8-0D59B26A8B81}" type="datetimeFigureOut">
              <a:rPr lang="it-IT"/>
              <a:pPr>
                <a:defRPr/>
              </a:pPr>
              <a:t>22/11/2022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B6542FFA-35BA-4DC4-8611-25983A2FB108}" type="slidenum">
              <a:rPr lang="it-IT"/>
              <a:pPr>
                <a:defRPr/>
              </a:pPr>
              <a:t>‹N›</a:t>
            </a:fld>
            <a:endParaRPr lang="it-IT"/>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BA03A28-09D1-4F4C-AD21-D0B4DEA69424}"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B454DF49-F730-417F-98DC-812BECA2D016}" type="slidenum">
              <a:rPr lang="it-IT"/>
              <a:pPr>
                <a:defRPr/>
              </a:pPr>
              <a:t>‹N›</a:t>
            </a:fld>
            <a:endParaRPr lang="it-IT"/>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E403820-F0BC-4C33-8165-1A4DD4C82B13}"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7F3DF22-4A71-4F4C-AEC0-FC5EA43B95D3}" type="slidenum">
              <a:rPr lang="it-IT"/>
              <a:pPr>
                <a:defRPr/>
              </a:pPr>
              <a:t>‹N›</a:t>
            </a:fld>
            <a:endParaRPr lang="it-IT"/>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B406BB7-4166-4097-870F-C9ED55797B76}"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56A75234-D0BE-46E4-BBD6-587DD4AA6C7A}" type="slidenum">
              <a:rPr lang="it-IT"/>
              <a:pPr>
                <a:defRPr/>
              </a:pPr>
              <a:t>‹N›</a:t>
            </a:fld>
            <a:endParaRPr lang="it-IT"/>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B4B2903-4FAB-49BB-99FF-60BD71527A64}"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26D3A4F-6DBF-4C4F-98E0-41B6E9C8F2F4}" type="slidenum">
              <a:rPr lang="it-IT"/>
              <a:pPr>
                <a:defRPr/>
              </a:pPr>
              <a:t>‹N›</a:t>
            </a:fld>
            <a:endParaRPr lang="it-IT"/>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C2BEEA7D-EE71-4D56-8CBE-F81A4A92B9B0}"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685C4D4-F59B-4671-AF3A-9371D4D0D47A}" type="slidenum">
              <a:rPr lang="it-IT"/>
              <a:pPr>
                <a:defRPr/>
              </a:pPr>
              <a:t>‹N›</a:t>
            </a:fld>
            <a:endParaRPr lang="it-IT"/>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91CD261-E1A2-4C0D-8715-C068B49F220E}"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A47FAF3-6711-47B0-BCC7-5C04CA543F44}" type="slidenum">
              <a:rPr lang="it-IT"/>
              <a:pPr>
                <a:defRPr/>
              </a:pPr>
              <a:t>‹N›</a:t>
            </a:fld>
            <a:endParaRPr lang="it-IT"/>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A65E03A2-8BD6-43C9-B633-3ADCF8E437B2}"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C8ADD067-51C1-42C9-940B-7C53992A8070}" type="slidenum">
              <a:rPr lang="it-IT"/>
              <a:pPr>
                <a:defRPr/>
              </a:pPr>
              <a:t>‹N›</a:t>
            </a:fld>
            <a:endParaRPr lang="it-IT"/>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A1FD970-EB55-4881-BAFD-0963B86FB648}"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0AC72B79-9242-4E9A-9274-9479B63B49B5}" type="slidenum">
              <a:rPr lang="it-IT"/>
              <a:pPr>
                <a:defRPr/>
              </a:pPr>
              <a:t>‹N›</a:t>
            </a:fld>
            <a:endParaRPr lang="it-IT"/>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A8FE2716-C0DA-48EA-8AAC-7EB695836610}" type="datetimeFigureOut">
              <a:rPr lang="it-IT"/>
              <a:pPr>
                <a:defRPr/>
              </a:pPr>
              <a:t>22/11/2022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B5AAADD-CD24-409A-B7FD-D7A7658AD208}" type="slidenum">
              <a:rPr lang="it-IT"/>
              <a:pPr>
                <a:defRPr/>
              </a:pPr>
              <a:t>‹N›</a:t>
            </a:fld>
            <a:endParaRPr 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0143A95-34DA-4DE6-B94C-FE9BD68799F8}" type="slidenum">
              <a:rPr lang="it-IT"/>
              <a:pPr>
                <a:defRPr/>
              </a:pPr>
              <a:t>‹N›</a:t>
            </a:fld>
            <a:endParaRPr lang="it-IT"/>
          </a:p>
        </p:txBody>
      </p:sp>
    </p:spTree>
  </p:cSld>
  <p:clrMapOvr>
    <a:masterClrMapping/>
  </p:clrMapOvr>
  <p:transition spd="med">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B93F2474-46C6-4197-BEF9-62B72ED364CE}" type="datetimeFigureOut">
              <a:rPr lang="it-IT"/>
              <a:pPr>
                <a:defRPr/>
              </a:pPr>
              <a:t>22/11/2022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2D850B97-A592-4E64-9A6C-3C206E546886}" type="slidenum">
              <a:rPr lang="it-IT"/>
              <a:pPr>
                <a:defRPr/>
              </a:pPr>
              <a:t>‹N›</a:t>
            </a:fld>
            <a:endParaRPr lang="it-IT"/>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81FE2F2-96D7-49BC-9236-E318B2FE0DAA}" type="datetimeFigureOut">
              <a:rPr lang="it-IT"/>
              <a:pPr>
                <a:defRPr/>
              </a:pPr>
              <a:t>22/11/2022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0B6F8648-9858-4FC6-AACB-CBE922A25B3D}" type="slidenum">
              <a:rPr lang="it-IT"/>
              <a:pPr>
                <a:defRPr/>
              </a:pPr>
              <a:t>‹N›</a:t>
            </a:fld>
            <a:endParaRPr lang="it-IT"/>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84CF4C5-F32C-4A3E-9B45-EDC32665A527}"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B4A8233-7D83-4EB3-8C04-D9ABCF8EF96A}" type="slidenum">
              <a:rPr lang="it-IT"/>
              <a:pPr>
                <a:defRPr/>
              </a:pPr>
              <a:t>‹N›</a:t>
            </a:fld>
            <a:endParaRPr lang="it-IT"/>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C5C851E0-45D2-4987-92B4-80B64358EC7B}"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C3464BA-ADE6-46CC-A055-FE169528C626}" type="slidenum">
              <a:rPr lang="it-IT"/>
              <a:pPr>
                <a:defRPr/>
              </a:pPr>
              <a:t>‹N›</a:t>
            </a:fld>
            <a:endParaRPr lang="it-IT"/>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8F8D796-461A-45C7-A9D1-98A09C540636}"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A802814-E44C-438A-8F2C-FCCE40894E11}" type="slidenum">
              <a:rPr lang="it-IT"/>
              <a:pPr>
                <a:defRPr/>
              </a:pPr>
              <a:t>‹N›</a:t>
            </a:fld>
            <a:endParaRPr lang="it-IT"/>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D1FCF52-C722-44CF-96EC-43A4E0C9B695}"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72DC93E-5838-43F8-8FDC-2F4F811607B2}" type="slidenum">
              <a:rPr lang="it-IT"/>
              <a:pPr>
                <a:defRPr/>
              </a:pPr>
              <a:t>‹N›</a:t>
            </a:fld>
            <a:endParaRPr lang="it-IT"/>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E67454C5-B1C4-4E02-8785-D559F6DAEDD6}"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1645557-5731-4B3E-8EE7-2D2AEDF0240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343245112"/>
      </p:ext>
    </p:extLst>
  </p:cSld>
  <p:clrMapOvr>
    <a:masterClrMapping/>
  </p:clrMapOvr>
  <p:transition spd="med">
    <p:push/>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231C2D1-C599-4D61-BF99-01F799025141}"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06BEEA2-DC4E-4BE1-9538-0A3FCCCD6F6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06747950"/>
      </p:ext>
    </p:extLst>
  </p:cSld>
  <p:clrMapOvr>
    <a:masterClrMapping/>
  </p:clrMapOvr>
  <p:transition spd="med">
    <p:push/>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8D68C2DC-9EE0-4C29-A3C9-27B008066523}"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052B9D0-EA81-4823-9FD4-75B3577CB8E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58557074"/>
      </p:ext>
    </p:extLst>
  </p:cSld>
  <p:clrMapOvr>
    <a:masterClrMapping/>
  </p:clrMapOvr>
  <p:transition spd="med">
    <p:push/>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2F20214A-4EE4-4E47-A655-4358C911C7C0}"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04CF4C8F-87E3-45A0-95C2-A6D8C69275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175256487"/>
      </p:ext>
    </p:extLst>
  </p:cSld>
  <p:clrMapOvr>
    <a:masterClrMapping/>
  </p:clrMapOvr>
  <p:transition spd="med">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75550F3A-08B7-44F5-AD93-9B7AFDBC40D0}" type="slidenum">
              <a:rPr lang="it-IT"/>
              <a:pPr>
                <a:defRPr/>
              </a:pPr>
              <a:t>‹N›</a:t>
            </a:fld>
            <a:endParaRPr lang="it-IT"/>
          </a:p>
        </p:txBody>
      </p:sp>
    </p:spTree>
  </p:cSld>
  <p:clrMapOvr>
    <a:masterClrMapping/>
  </p:clrMapOvr>
  <p:transition spd="med">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4AE1257F-46F2-4593-B98E-41D21DE934E5}" type="datetimeFigureOut">
              <a:rPr lang="it-IT">
                <a:solidFill>
                  <a:prstClr val="black">
                    <a:tint val="75000"/>
                  </a:prstClr>
                </a:solidFill>
              </a:rPr>
              <a:pPr>
                <a:defRPr/>
              </a:pPr>
              <a:t>22/11/2022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34D612F-1C17-4CC8-8EEA-FF945C90D5AD}"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333388109"/>
      </p:ext>
    </p:extLst>
  </p:cSld>
  <p:clrMapOvr>
    <a:masterClrMapping/>
  </p:clrMapOvr>
  <p:transition spd="med">
    <p:push/>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A91BBE5D-2ED9-418D-8597-27B3DF4E0C19}" type="datetimeFigureOut">
              <a:rPr lang="it-IT">
                <a:solidFill>
                  <a:prstClr val="black">
                    <a:tint val="75000"/>
                  </a:prstClr>
                </a:solidFill>
              </a:rPr>
              <a:pPr>
                <a:defRPr/>
              </a:pPr>
              <a:t>22/11/2022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D86C665F-D3CE-4437-AD2D-9EC67E08680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057269486"/>
      </p:ext>
    </p:extLst>
  </p:cSld>
  <p:clrMapOvr>
    <a:masterClrMapping/>
  </p:clrMapOvr>
  <p:transition spd="med">
    <p:push/>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07BA4977-DAD1-42CC-A6C5-A1E29178743E}" type="datetimeFigureOut">
              <a:rPr lang="it-IT">
                <a:solidFill>
                  <a:prstClr val="black">
                    <a:tint val="75000"/>
                  </a:prstClr>
                </a:solidFill>
              </a:rPr>
              <a:pPr>
                <a:defRPr/>
              </a:pPr>
              <a:t>22/11/2022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0B737E61-8010-427E-9A7C-54AEDF5AA59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197039492"/>
      </p:ext>
    </p:extLst>
  </p:cSld>
  <p:clrMapOvr>
    <a:masterClrMapping/>
  </p:clrMapOvr>
  <p:transition spd="med">
    <p:push/>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E2B184A-FCF8-4ECC-929B-20346A553E10}"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A7FF679D-89F0-4B28-BD8D-CC8EA2C22DB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389409771"/>
      </p:ext>
    </p:extLst>
  </p:cSld>
  <p:clrMapOvr>
    <a:masterClrMapping/>
  </p:clrMapOvr>
  <p:transition spd="med">
    <p:push/>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BE27DD19-FD91-45A9-B03C-B2CB4B1510B3}"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4BDB9A3-6AA8-4F08-ACEF-CF9793C687B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244979932"/>
      </p:ext>
    </p:extLst>
  </p:cSld>
  <p:clrMapOvr>
    <a:masterClrMapping/>
  </p:clrMapOvr>
  <p:transition spd="med">
    <p:push/>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D23F74EF-4091-4911-9757-2C81206A86F7}"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03E540B-8BA1-4409-B351-CD7E3357857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897671095"/>
      </p:ext>
    </p:extLst>
  </p:cSld>
  <p:clrMapOvr>
    <a:masterClrMapping/>
  </p:clrMapOvr>
  <p:transition spd="med">
    <p:push/>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B7CBB14-1408-4FA5-BE94-5E43F0BF0C81}"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277789B1-519F-4CE2-AB5C-D9654A7AB27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354929747"/>
      </p:ext>
    </p:extLst>
  </p:cSld>
  <p:clrMapOvr>
    <a:masterClrMapping/>
  </p:clrMapOvr>
  <p:transition spd="med">
    <p:push/>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910A98AC-0A9B-4DE0-92D1-C25D91E2FA1C}"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F6C2A98D-F293-4EAB-ABAC-4DB2CC80895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36214625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6B8A245-B9DF-4F6C-8BB3-DF2395A16CC0}"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BCB1C6A-422B-417B-B5E4-4D50CC6332E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95786764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3C1C582-DE59-4D96-B8F1-BFF1D4E7D490}"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02E6E7C-33E6-4FEB-A8A3-CF9156254DF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905742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4FD39073-5F2B-481D-BE2D-7F07D02E5B73}" type="slidenum">
              <a:rPr lang="it-IT"/>
              <a:pPr>
                <a:defRPr/>
              </a:pPr>
              <a:t>‹N›</a:t>
            </a:fld>
            <a:endParaRPr lang="it-IT"/>
          </a:p>
        </p:txBody>
      </p:sp>
    </p:spTree>
  </p:cSld>
  <p:clrMapOvr>
    <a:masterClrMapping/>
  </p:clrMapOvr>
  <p:transition spd="med">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A04C55B2-F0BF-4CF8-9801-8D7394F72D52}"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96C348D-C38E-431E-98D8-C4C3C8EE351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45355948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EE4FC4B-E632-4035-AFD9-D3C61D1A52E9}" type="datetimeFigureOut">
              <a:rPr lang="it-IT">
                <a:solidFill>
                  <a:prstClr val="black">
                    <a:tint val="75000"/>
                  </a:prstClr>
                </a:solidFill>
              </a:rPr>
              <a:pPr>
                <a:defRPr/>
              </a:pPr>
              <a:t>22/11/2022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790A631-2458-4F9F-86D4-9BAE74D72A2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5998640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4433301D-68B3-487A-B9F7-7C386333F84B}" type="datetimeFigureOut">
              <a:rPr lang="it-IT">
                <a:solidFill>
                  <a:prstClr val="black">
                    <a:tint val="75000"/>
                  </a:prstClr>
                </a:solidFill>
              </a:rPr>
              <a:pPr>
                <a:defRPr/>
              </a:pPr>
              <a:t>22/11/2022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FED3FE0C-2417-4B7F-811D-8F5B831EBD72}"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02853570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5F387E16-0089-47DE-9B4D-B99E22F0CA9D}" type="datetimeFigureOut">
              <a:rPr lang="it-IT">
                <a:solidFill>
                  <a:prstClr val="black">
                    <a:tint val="75000"/>
                  </a:prstClr>
                </a:solidFill>
              </a:rPr>
              <a:pPr>
                <a:defRPr/>
              </a:pPr>
              <a:t>22/11/2022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1A0AE43E-36A5-4BB5-A160-3476DBC0977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87059415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24B693C1-23C9-494D-9931-F7BC4397B070}"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404A31DC-168F-4A38-B206-8160605D944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10135433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8CE30B8-EA36-4DA2-BD79-B6B94E236F3A}"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71D66E67-4269-448B-972F-7BB1FD79761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1286761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0C821F71-45C5-4C83-9532-4C226460867E}"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876C3FFB-E3ED-4A2B-81B4-AE1971A39B0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92113356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DE1B5F7-4427-4645-8248-12EDC8D2824E}"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2CECAA6-1B82-4CCC-A10B-DBC92967349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51982411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62942842-18FA-4600-8BB7-88E0DBE6A850}"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4D3BA1A-22F9-4C6E-9C13-B14C17A5FA2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2422231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29BB84BF-10C3-4DAB-AD15-BB23C3288E1F}"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7F7B2F3-231B-48AD-852A-3C3C8265789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1758222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15D54D34-A605-46E5-8D58-5F732041D6BB}" type="slidenum">
              <a:rPr lang="it-IT"/>
              <a:pPr>
                <a:defRPr/>
              </a:pPr>
              <a:t>‹N›</a:t>
            </a:fld>
            <a:endParaRPr lang="it-IT"/>
          </a:p>
        </p:txBody>
      </p:sp>
    </p:spTree>
  </p:cSld>
  <p:clrMapOvr>
    <a:masterClrMapping/>
  </p:clrMapOvr>
  <p:transition spd="med">
    <p:dissolv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694ED76-59F4-4B05-BF63-B4E5D03352A4}"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F94E6A7-F13C-4213-8EC9-210CB98C715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29171483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900ABA67-1532-46C7-BE01-6EEA2D47646D}"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AD641F4-1C1F-4E8F-B4CA-F4E7A36B3DD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59376391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61C0E4B4-C8E3-4D88-95AD-70D0881F36B7}" type="datetimeFigureOut">
              <a:rPr lang="it-IT">
                <a:solidFill>
                  <a:prstClr val="black">
                    <a:tint val="75000"/>
                  </a:prstClr>
                </a:solidFill>
              </a:rPr>
              <a:pPr>
                <a:defRPr/>
              </a:pPr>
              <a:t>22/11/2022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2603870F-378F-4118-8269-0085402A4AB3}"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76044564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C9BBD7C2-37C7-45C4-8DBE-3AF0E98763D7}" type="datetimeFigureOut">
              <a:rPr lang="it-IT">
                <a:solidFill>
                  <a:prstClr val="black">
                    <a:tint val="75000"/>
                  </a:prstClr>
                </a:solidFill>
              </a:rPr>
              <a:pPr>
                <a:defRPr/>
              </a:pPr>
              <a:t>22/11/2022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BA12036C-09AB-45C2-8C24-D7579148F7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0652816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EF02A663-3D82-4A98-AC92-F9FFF7EFAB4F}" type="datetimeFigureOut">
              <a:rPr lang="it-IT">
                <a:solidFill>
                  <a:prstClr val="black">
                    <a:tint val="75000"/>
                  </a:prstClr>
                </a:solidFill>
              </a:rPr>
              <a:pPr>
                <a:defRPr/>
              </a:pPr>
              <a:t>22/11/2022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4A1EE808-04E1-42ED-B9CC-DB00BF625A3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13766245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07F8463-0A85-479B-9A8A-6109FC0AFA78}"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1CFC0AA2-BDBF-41CA-AA74-C08E76E3B32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0793707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CFF16ED-C7CC-4046-A7A6-547BD989D496}"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BB845F3C-3D41-47F1-8580-2684BF82D28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083134959"/>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EB88520-9267-41D1-80F2-9B709B4CB744}"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6CFE33DB-358E-4EF2-B1A2-E84FAAE9E63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91701828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892EA6F-B80F-4ED3-BF8B-F7CDD6FC795E}"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246C8FF-45E6-4ED0-9C90-BDA326F9851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93992822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A944D4-176F-4756-903A-903F298F20A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111696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AA0AEC5-8C09-4D11-924C-6395AE322792}" type="slidenum">
              <a:rPr lang="it-IT"/>
              <a:pPr>
                <a:defRPr/>
              </a:pPr>
              <a:t>‹N›</a:t>
            </a:fld>
            <a:endParaRPr lang="it-IT"/>
          </a:p>
        </p:txBody>
      </p:sp>
    </p:spTree>
  </p:cSld>
  <p:clrMapOvr>
    <a:masterClrMapping/>
  </p:clrMapOvr>
  <p:transition spd="med">
    <p:dissolv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4E9392-DEEA-425A-BA86-A43CB9707722}"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27198895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A86733-2D8B-43BE-9DED-A6A0383D4E2D}"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26293671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3A0C264-073B-4B16-BA3B-D5A52257BE3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14733037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B4172A5-8846-4530-80E6-29D19F4FF378}"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14657388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6BCBEC0-626D-491B-87BE-5703F524FB0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52867111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382DA2D-8C1F-4C27-BF9C-73DF6D4F00CE}"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017737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6EF33E-4D71-4390-A212-42D2DC087A5C}"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38004950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D4BD5F-B40B-4562-93F8-D1D325E1C010}"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9666055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7C547E-E7C5-4692-868C-4604CA9424C3}"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75249850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80C0DB-F5ED-493F-B063-11B05EBAA12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117634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2A2E431-A4A1-41FC-8A45-041D3C46093A}" type="slidenum">
              <a:rPr lang="ca-ES"/>
              <a:pPr>
                <a:defRPr/>
              </a:pPr>
              <a:t>‹N›</a:t>
            </a:fld>
            <a:endParaRPr lang="ca-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115B652-331F-428A-9F5D-CFD9197E48AF}" type="slidenum">
              <a:rPr lang="it-IT"/>
              <a:pPr>
                <a:defRPr/>
              </a:pPr>
              <a:t>‹N›</a:t>
            </a:fld>
            <a:endParaRPr lang="it-IT"/>
          </a:p>
        </p:txBody>
      </p:sp>
    </p:spTree>
  </p:cSld>
  <p:clrMapOvr>
    <a:masterClrMapping/>
  </p:clrMapOvr>
  <p:transition spd="med">
    <p:dissolv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9192198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34791036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97005744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08735685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85932001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23689170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68457096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95142467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601908693"/>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390775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7BB21EE-EAA1-412F-BA2C-47235796C993}" type="slidenum">
              <a:rPr lang="it-IT"/>
              <a:pPr>
                <a:defRPr/>
              </a:pPr>
              <a:t>‹N›</a:t>
            </a:fld>
            <a:endParaRPr lang="it-IT"/>
          </a:p>
        </p:txBody>
      </p:sp>
    </p:spTree>
  </p:cSld>
  <p:clrMapOvr>
    <a:masterClrMapping/>
  </p:clrMapOvr>
  <p:transition spd="med">
    <p:dissolve/>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F36EAED7-76DC-4DCD-AAE2-7E598EE2CCB9}" type="datetimeFigureOut">
              <a:rPr lang="it-IT" smtClean="0">
                <a:solidFill>
                  <a:prstClr val="black">
                    <a:tint val="75000"/>
                  </a:prstClr>
                </a:solidFill>
              </a: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E3FAA711-58E6-4CFA-B8BD-AF127185D79B}"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00584679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7AC8749-7F8C-49AA-A35E-A5E678312E63}"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BD4531E-B9BF-42C4-B462-86929099714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098375216"/>
      </p:ext>
    </p:extLst>
  </p:cSld>
  <p:clrMapOvr>
    <a:masterClrMapping/>
  </p:clrMapOvr>
  <p:transition>
    <p:fade/>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8BB49BB-A607-4F51-B530-A3C70B1B9CD1}"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335DE65-3CF1-46B5-A2EB-6EB71EDE1E4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874582819"/>
      </p:ext>
    </p:extLst>
  </p:cSld>
  <p:clrMapOvr>
    <a:masterClrMapping/>
  </p:clrMapOvr>
  <p:transition>
    <p:fade/>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3C2A9BC-F06F-4F72-BB7C-186D327830E4}"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5D5C3E7-8044-4E32-B93E-8AAEC3A363B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377068311"/>
      </p:ext>
    </p:extLst>
  </p:cSld>
  <p:clrMapOvr>
    <a:masterClrMapping/>
  </p:clrMapOvr>
  <p:transition>
    <p:fade/>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4878C855-6959-433A-93D0-0002EE1447A0}"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268214BC-FAF3-4989-AC8A-415F63762FB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677585936"/>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C305979-9D7A-4907-BEC1-FD56CF7391C0}" type="datetimeFigureOut">
              <a:rPr lang="it-IT">
                <a:solidFill>
                  <a:prstClr val="black">
                    <a:tint val="75000"/>
                  </a:prstClr>
                </a:solidFill>
              </a:rPr>
              <a:pPr>
                <a:defRPr/>
              </a:pPr>
              <a:t>22/11/2022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F8A3DD73-295B-40B9-B6F2-5005E2DC128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481603043"/>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964A2511-4CB4-42D9-B1B3-7B66276937A8}" type="datetimeFigureOut">
              <a:rPr lang="it-IT">
                <a:solidFill>
                  <a:prstClr val="black">
                    <a:tint val="75000"/>
                  </a:prstClr>
                </a:solidFill>
              </a:rPr>
              <a:pPr>
                <a:defRPr/>
              </a:pPr>
              <a:t>22/11/2022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ABEE5BEF-7E2F-4A97-8CC8-64AC1CD25DEF}"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04459607"/>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8FC5D315-4000-4948-A58B-B24DA0F01DA3}" type="datetimeFigureOut">
              <a:rPr lang="it-IT">
                <a:solidFill>
                  <a:prstClr val="black">
                    <a:tint val="75000"/>
                  </a:prstClr>
                </a:solidFill>
              </a:rPr>
              <a:pPr>
                <a:defRPr/>
              </a:pPr>
              <a:t>22/11/2022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D6079850-010F-4C39-AF56-72FAC9E1E4E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292931340"/>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70AB821B-8E0E-44F5-8CCC-7BC4965F1BA2}"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6522BCC-E349-444F-B44B-81ED4D92FB90}"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173599105"/>
      </p:ext>
    </p:extLst>
  </p:cSld>
  <p:clrMapOvr>
    <a:masterClrMapping/>
  </p:clrMapOvr>
  <p:transition>
    <p:fade/>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362C426E-D73F-4517-913D-23D6498DCB5D}"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8017163D-ED56-4F6E-964A-744B59AE2E1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82328753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CD1C7FE-E7F7-4564-B1D9-680C814DE010}" type="slidenum">
              <a:rPr lang="it-IT"/>
              <a:pPr>
                <a:defRPr/>
              </a:pPr>
              <a:t>‹N›</a:t>
            </a:fld>
            <a:endParaRPr lang="it-IT"/>
          </a:p>
        </p:txBody>
      </p:sp>
    </p:spTree>
  </p:cSld>
  <p:clrMapOvr>
    <a:masterClrMapping/>
  </p:clrMapOvr>
  <p:transition spd="med">
    <p:dissolve/>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4624FE99-7284-4487-9CA7-DDD33426019F}"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8EB5428-1501-497F-BF56-E7BBC7B4C73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071575142"/>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C9E02AE-9693-4F37-BA7C-DC34D88C8902}"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A237A49C-8634-4F09-B007-F59E4841FC2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544128236"/>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AE3545BF-D2CD-4AF2-867F-1B52DE16C3C6}"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3A4CD602-991D-40CE-83B5-783A0AE09C5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38583315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C1EA80B-F56E-48DC-9872-437AEDFFAADA}"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1BD1C6A-43BD-467A-8C1F-AB2F5BABE1B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91632883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276E205C-46CF-4B47-818F-D4FA3E073DF0}"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FA5E471-58F4-483F-8C47-1D3A76B1177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47992743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BA80CBC1-2BF7-42D0-A289-C11B883EB35E}"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E1940360-A2D5-4097-97A0-3B1271A0AAA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76011602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9F19A115-32E9-4085-A3AD-8C1B270E5740}" type="datetimeFigureOut">
              <a:rPr lang="it-IT">
                <a:solidFill>
                  <a:prstClr val="black">
                    <a:tint val="75000"/>
                  </a:prstClr>
                </a:solidFill>
              </a:rPr>
              <a:pPr>
                <a:defRPr/>
              </a:pPr>
              <a:t>22/11/2022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C5A2A5A9-2A03-49F8-9D26-2B7CCFA7258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73889513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79CF0BD6-58B4-4FC8-A51D-E983EB047B4C}" type="datetimeFigureOut">
              <a:rPr lang="it-IT">
                <a:solidFill>
                  <a:prstClr val="black">
                    <a:tint val="75000"/>
                  </a:prstClr>
                </a:solidFill>
              </a:rPr>
              <a:pPr>
                <a:defRPr/>
              </a:pPr>
              <a:t>22/11/2022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12472C54-C1E7-48FE-9BE9-B6F350F5282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81286396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A77AE2AB-44F8-4F73-A147-13CC77C7CCBF}" type="datetimeFigureOut">
              <a:rPr lang="it-IT">
                <a:solidFill>
                  <a:prstClr val="black">
                    <a:tint val="75000"/>
                  </a:prstClr>
                </a:solidFill>
              </a:rPr>
              <a:pPr>
                <a:defRPr/>
              </a:pPr>
              <a:t>22/11/2022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97B3E21A-E5C0-4CFA-9C21-86C19F7FFDF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55640039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4202264-EE7E-4163-8228-F1187436EF4F}"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9081E889-2B83-4C62-9476-FBBEB89EB0D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42538999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A6B9CB55-3EB6-4689-B5B1-BE0C13755992}" type="slidenum">
              <a:rPr lang="ca-ES"/>
              <a:pPr>
                <a:defRPr/>
              </a:pPr>
              <a:t>‹N›</a:t>
            </a:fld>
            <a:endParaRPr lang="ca-ES"/>
          </a:p>
        </p:txBody>
      </p:sp>
    </p:spTree>
  </p:cSld>
  <p:clrMapOvr>
    <a:masterClrMapping/>
  </p:clrMapOvr>
  <p:transition spd="slow">
    <p:dissolve/>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4ED2DA9-B9BC-42C1-B9CB-195D2BB56279}"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DA2949CC-DA24-4B33-93DB-C5FB4D1D060C}"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2554391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091A061-4C06-448E-9714-F7EA1D931DAB}"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B6D3B824-15A8-43D2-83CA-ED62AD35BCF4}"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2806583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D42F549-5010-4AD7-BA89-20B043EC3D1D}"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889C98B3-3E3E-4A47-9167-88987D63606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34342159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6AB5A-1F17-433F-A98C-BBB36C180E6D}"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24451816"/>
      </p:ext>
    </p:extLst>
  </p:cSld>
  <p:clrMapOvr>
    <a:masterClrMapping/>
  </p:clrMapOvr>
  <p:transition spd="slow">
    <p:dissolve/>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2671FB-AC38-435A-9409-6859E3F2B32B}"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286230205"/>
      </p:ext>
    </p:extLst>
  </p:cSld>
  <p:clrMapOvr>
    <a:masterClrMapping/>
  </p:clrMapOvr>
  <p:transition spd="slow">
    <p:dissolve/>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77C7F0-F436-4CDE-967B-8422F2C220FE}"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300060851"/>
      </p:ext>
    </p:extLst>
  </p:cSld>
  <p:clrMapOvr>
    <a:masterClrMapping/>
  </p:clrMapOvr>
  <p:transition spd="slow">
    <p:dissolve/>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F25D8E-C4B9-4A4A-848B-06C94018BFB4}"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144478193"/>
      </p:ext>
    </p:extLst>
  </p:cSld>
  <p:clrMapOvr>
    <a:masterClrMapping/>
  </p:clrMapOvr>
  <p:transition spd="slow">
    <p:dissolve/>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664CBF-E663-4BD2-98D6-FD47DEFAAAE9}"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526037824"/>
      </p:ext>
    </p:extLst>
  </p:cSld>
  <p:clrMapOvr>
    <a:masterClrMapping/>
  </p:clrMapOvr>
  <p:transition spd="slow">
    <p:dissolve/>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B32623-2306-4FA1-9C4D-CCA6AE742B9E}"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906991813"/>
      </p:ext>
    </p:extLst>
  </p:cSld>
  <p:clrMapOvr>
    <a:masterClrMapping/>
  </p:clrMapOvr>
  <p:transition spd="slow">
    <p:dissolve/>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9C6E0DC-12BA-4679-9655-5882962E97C4}"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1313844221"/>
      </p:ext>
    </p:extLst>
  </p:cSld>
  <p:clrMapOvr>
    <a:masterClrMapping/>
  </p:clrMapOvr>
  <p:transition spd="slow">
    <p:dissolv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D44EC3A5-A57E-4C40-9985-B56FFF8DF4B3}" type="slidenum">
              <a:rPr lang="ca-ES"/>
              <a:pPr>
                <a:defRPr/>
              </a:pPr>
              <a:t>‹N›</a:t>
            </a:fld>
            <a:endParaRPr lang="ca-ES"/>
          </a:p>
        </p:txBody>
      </p:sp>
    </p:spTree>
  </p:cSld>
  <p:clrMapOvr>
    <a:masterClrMapping/>
  </p:clrMapOvr>
  <p:transition spd="slow">
    <p:dissolve/>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4453C57-CF2A-4843-AFC9-0BD1EC6BAD5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762078693"/>
      </p:ext>
    </p:extLst>
  </p:cSld>
  <p:clrMapOvr>
    <a:masterClrMapping/>
  </p:clrMapOvr>
  <p:transition spd="slow">
    <p:dissolve/>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C94408-8017-47AA-AAF6-B62D41CF4ACB}"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683529690"/>
      </p:ext>
    </p:extLst>
  </p:cSld>
  <p:clrMapOvr>
    <a:masterClrMapping/>
  </p:clrMapOvr>
  <p:transition spd="slow">
    <p:dissolve/>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27815A-64A0-4CDD-9921-5AC9436B3ECA}"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643263148"/>
      </p:ext>
    </p:extLst>
  </p:cSld>
  <p:clrMapOvr>
    <a:masterClrMapping/>
  </p:clrMapOvr>
  <p:transition spd="slow">
    <p:dissolve/>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ca-E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174226-BF0C-461D-A03A-A2FF4BBCD647}"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2359278636"/>
      </p:ext>
    </p:extLst>
  </p:cSld>
  <p:clrMapOvr>
    <a:masterClrMapping/>
  </p:clrMapOvr>
  <p:transition spd="slow">
    <p:dissolv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696B8268-4EFF-4D33-A89C-E1D831C95535}"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11BC94B-EA07-4646-A0ED-D287AD76E6D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27938759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F23231F5-C3AF-41A0-8AB9-DB29A042DB00}"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7A315BDF-6CA7-4578-AFBC-18B1C2F90EC1}"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52292525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99F1E186-3AC8-48FC-AF11-8309323DB99A}"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C1DCE654-175F-41FF-BC63-0050CAC2B4F8}"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64995671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FE81A4D7-5D38-40D1-8153-A40859D8C444}"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AAFB0619-F866-45CB-A517-0690CD5150A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01184149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6CA11C88-000F-40BD-AE5F-000C6984650C}" type="datetimeFigureOut">
              <a:rPr lang="it-IT">
                <a:solidFill>
                  <a:prstClr val="black">
                    <a:tint val="75000"/>
                  </a:prstClr>
                </a:solidFill>
              </a:rPr>
              <a:pPr>
                <a:defRPr/>
              </a:pPr>
              <a:t>22/11/2022</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EA8D70B0-07B6-4C47-833E-993D3B5B06A7}"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70414021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D0013CB5-78FA-43D3-BC4C-FE6C7AF6928E}" type="datetimeFigureOut">
              <a:rPr lang="it-IT">
                <a:solidFill>
                  <a:prstClr val="black">
                    <a:tint val="75000"/>
                  </a:prstClr>
                </a:solidFill>
              </a:rPr>
              <a:pPr>
                <a:defRPr/>
              </a:pPr>
              <a:t>22/11/2022</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C638BAA8-1013-4D1D-91AC-A66B72570B4A}"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8319958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6E046F6C-A2F4-42B1-AF5C-F46CE00902B6}" type="slidenum">
              <a:rPr lang="ca-ES"/>
              <a:pPr>
                <a:defRPr/>
              </a:pPr>
              <a:t>‹N›</a:t>
            </a:fld>
            <a:endParaRPr lang="ca-ES"/>
          </a:p>
        </p:txBody>
      </p:sp>
    </p:spTree>
  </p:cSld>
  <p:clrMapOvr>
    <a:masterClrMapping/>
  </p:clrMapOvr>
  <p:transition spd="slow">
    <p:dissolve/>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301BB887-0FE7-431F-9633-9FD66D30F40E}" type="datetimeFigureOut">
              <a:rPr lang="it-IT">
                <a:solidFill>
                  <a:prstClr val="black">
                    <a:tint val="75000"/>
                  </a:prstClr>
                </a:solidFill>
              </a:rPr>
              <a:pPr>
                <a:defRPr/>
              </a:pPr>
              <a:t>22/11/2022</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F9EBE49C-353A-41F5-9C11-234350F99DC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61222357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322AD24-EF07-4BEF-B024-2D06FC5B7B0F}"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D8CFA76C-4C71-4A9E-A0E5-C8B42E92AEC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63437509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29E4B99-39E5-46B7-93D9-E6BC2A9A818A}" type="datetimeFigureOut">
              <a:rPr lang="it-IT">
                <a:solidFill>
                  <a:prstClr val="black">
                    <a:tint val="75000"/>
                  </a:prstClr>
                </a:solidFill>
              </a:rPr>
              <a:pPr>
                <a:defRPr/>
              </a:pPr>
              <a:t>22/11/2022</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9793EAB1-0875-4FED-AC6A-5F9FBF1E2C3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148401021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C41599D1-7EF3-4CB1-B713-2E0B265E558D}"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0AE1F6E8-6137-4B8D-9285-8164829593A6}"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95761395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99297EF7-E8D8-4F73-8A5C-C76BC4A00F5D}"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761A33A-84A4-4041-A97B-DC18B6B2DB7E}"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35085770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D7AF1190-2F09-4A00-B717-678EB734780A}" type="slidenum">
              <a:rPr lang="ca-ES"/>
              <a:pPr>
                <a:defRPr/>
              </a:pPr>
              <a:t>‹N›</a:t>
            </a:fld>
            <a:endParaRPr lang="ca-ES"/>
          </a:p>
        </p:txBody>
      </p:sp>
    </p:spTree>
  </p:cSld>
  <p:clrMapOvr>
    <a:masterClrMapping/>
  </p:clrMapOvr>
  <p:transition spd="slow">
    <p:dissolv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8E9A90C7-5150-40D2-BFF7-8A8C861C1715}" type="slidenum">
              <a:rPr lang="ca-ES"/>
              <a:pPr>
                <a:defRPr/>
              </a:pPr>
              <a:t>‹N›</a:t>
            </a:fld>
            <a:endParaRPr lang="ca-ES"/>
          </a:p>
        </p:txBody>
      </p:sp>
    </p:spTree>
  </p:cSld>
  <p:clrMapOvr>
    <a:masterClrMapping/>
  </p:clrMapOvr>
  <p:transition spd="slow">
    <p:dissolv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663203D8-D1DE-4F6D-A85E-F6601C984BB1}" type="slidenum">
              <a:rPr lang="ca-ES"/>
              <a:pPr>
                <a:defRPr/>
              </a:pPr>
              <a:t>‹N›</a:t>
            </a:fld>
            <a:endParaRPr lang="ca-ES"/>
          </a:p>
        </p:txBody>
      </p:sp>
    </p:spTree>
  </p:cSld>
  <p:clrMapOvr>
    <a:masterClrMapping/>
  </p:clrMapOvr>
  <p:transition spd="slow">
    <p:dissolv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0CE0F990-613E-4195-8147-585DF1A0DBD4}" type="slidenum">
              <a:rPr lang="ca-ES"/>
              <a:pPr>
                <a:defRPr/>
              </a:pPr>
              <a:t>‹N›</a:t>
            </a:fld>
            <a:endParaRPr lang="ca-ES"/>
          </a:p>
        </p:txBody>
      </p:sp>
    </p:spTree>
  </p:cSld>
  <p:clrMapOvr>
    <a:masterClrMapping/>
  </p:clrMapOvr>
  <p:transition spd="slow">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B69BDCC-5DCB-4A87-B97A-CC304034FB85}" type="slidenum">
              <a:rPr lang="ca-ES"/>
              <a:pPr>
                <a:defRPr/>
              </a:pPr>
              <a:t>‹N›</a:t>
            </a:fld>
            <a:endParaRPr lang="ca-E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D0DCB794-F823-40A1-8B69-08F22E2EBC7E}" type="slidenum">
              <a:rPr lang="ca-ES"/>
              <a:pPr>
                <a:defRPr/>
              </a:pPr>
              <a:t>‹N›</a:t>
            </a:fld>
            <a:endParaRPr lang="ca-ES"/>
          </a:p>
        </p:txBody>
      </p:sp>
    </p:spTree>
  </p:cSld>
  <p:clrMapOvr>
    <a:masterClrMapping/>
  </p:clrMapOvr>
  <p:transition spd="slow">
    <p:dissolv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50B6F82E-B426-4C7F-943F-9F97A383F7F7}" type="slidenum">
              <a:rPr lang="ca-ES"/>
              <a:pPr>
                <a:defRPr/>
              </a:pPr>
              <a:t>‹N›</a:t>
            </a:fld>
            <a:endParaRPr lang="ca-ES"/>
          </a:p>
        </p:txBody>
      </p:sp>
    </p:spTree>
  </p:cSld>
  <p:clrMapOvr>
    <a:masterClrMapping/>
  </p:clrMapOvr>
  <p:transition spd="slow">
    <p:dissolv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7CE0DFC-4E01-4D2D-AC4E-AF498383E59B}" type="slidenum">
              <a:rPr lang="ca-ES"/>
              <a:pPr>
                <a:defRPr/>
              </a:pPr>
              <a:t>‹N›</a:t>
            </a:fld>
            <a:endParaRPr lang="ca-ES"/>
          </a:p>
        </p:txBody>
      </p:sp>
    </p:spTree>
  </p:cSld>
  <p:clrMapOvr>
    <a:masterClrMapping/>
  </p:clrMapOvr>
  <p:transition spd="slow">
    <p:dissolv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3D682B7-6E2C-4415-9D6C-E677FF82EFCC}" type="slidenum">
              <a:rPr lang="ca-ES"/>
              <a:pPr>
                <a:defRPr/>
              </a:pPr>
              <a:t>‹N›</a:t>
            </a:fld>
            <a:endParaRPr lang="ca-ES"/>
          </a:p>
        </p:txBody>
      </p:sp>
    </p:spTree>
  </p:cSld>
  <p:clrMapOvr>
    <a:masterClrMapping/>
  </p:clrMapOvr>
  <p:transition spd="slow">
    <p:dissolv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3631A38D-A8DC-4B8B-8ADF-C69BDBF71855}"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2A1908F-3398-4A37-B716-98A0E94B53C6}" type="slidenum">
              <a:rPr lang="it-IT"/>
              <a:pPr>
                <a:defRPr/>
              </a:pPr>
              <a:t>‹N›</a:t>
            </a:fld>
            <a:endParaRPr lang="it-IT"/>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6EF304F7-EB64-4DBC-9691-81E680F3CBB9}"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7B71DEE-326E-4A06-8316-C321E735C285}" type="slidenum">
              <a:rPr lang="it-IT"/>
              <a:pPr>
                <a:defRPr/>
              </a:pPr>
              <a:t>‹N›</a:t>
            </a:fld>
            <a:endParaRPr lang="it-IT"/>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F1EAE980-B15A-4C9A-8A94-CD4AEF17ABFF}"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1A00BB9-16AF-41FB-9514-A3569E54EA54}" type="slidenum">
              <a:rPr lang="it-IT"/>
              <a:pPr>
                <a:defRPr/>
              </a:pPr>
              <a:t>‹N›</a:t>
            </a:fld>
            <a:endParaRPr lang="it-IT"/>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674EEA27-C9D1-4CFA-BAC4-55694F96AABC}"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D71174C-0DC5-41FC-BD33-B9A15C034836}" type="slidenum">
              <a:rPr lang="it-IT"/>
              <a:pPr>
                <a:defRPr/>
              </a:pPr>
              <a:t>‹N›</a:t>
            </a:fld>
            <a:endParaRPr lang="it-IT"/>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1924BE31-BA8B-42A3-AA6B-AAEC98536707}" type="datetimeFigureOut">
              <a:rPr lang="it-IT"/>
              <a:pPr>
                <a:defRPr/>
              </a:pPr>
              <a:t>22/11/2022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C914A601-FCB8-4619-8247-E9C3EABD66EF}" type="slidenum">
              <a:rPr lang="it-IT"/>
              <a:pPr>
                <a:defRPr/>
              </a:pPr>
              <a:t>‹N›</a:t>
            </a:fld>
            <a:endParaRPr lang="it-IT"/>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226DB226-0B96-40A9-970E-BEBF148E7D9C}" type="datetimeFigureOut">
              <a:rPr lang="it-IT"/>
              <a:pPr>
                <a:defRPr/>
              </a:pPr>
              <a:t>22/11/2022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5A0D120F-BAB4-4F76-9631-EDB8272B2941}"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235A8D23-E39F-4E5D-B2AA-1CC96CDED794}" type="slidenum">
              <a:rPr lang="ca-ES"/>
              <a:pPr>
                <a:defRPr/>
              </a:pPr>
              <a:t>‹N›</a:t>
            </a:fld>
            <a:endParaRPr lang="ca-E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79E2A529-6D09-46C3-9AB4-C5BE941134FC}" type="datetimeFigureOut">
              <a:rPr lang="it-IT"/>
              <a:pPr>
                <a:defRPr/>
              </a:pPr>
              <a:t>22/11/2022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DCAE8C30-CEF3-4D47-9C26-88B7AF3B73D4}" type="slidenum">
              <a:rPr lang="it-IT"/>
              <a:pPr>
                <a:defRPr/>
              </a:pPr>
              <a:t>‹N›</a:t>
            </a:fld>
            <a:endParaRPr lang="it-IT"/>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F0429473-FBEE-40AA-978C-2A82DA6FC47C}"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8ECC99D-44EA-4694-A462-8A379C841C76}" type="slidenum">
              <a:rPr lang="it-IT"/>
              <a:pPr>
                <a:defRPr/>
              </a:pPr>
              <a:t>‹N›</a:t>
            </a:fld>
            <a:endParaRPr lang="it-IT"/>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81A9B3A5-715A-49A2-9344-51C737CDA0A6}" type="datetimeFigureOut">
              <a:rPr lang="it-IT"/>
              <a:pPr>
                <a:defRPr/>
              </a:pPr>
              <a:t>22/11/2022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57A5AF6E-2B59-45AC-B70C-3D04C45E53D0}" type="slidenum">
              <a:rPr lang="it-IT"/>
              <a:pPr>
                <a:defRPr/>
              </a:pPr>
              <a:t>‹N›</a:t>
            </a:fld>
            <a:endParaRPr lang="it-IT"/>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9D9FF6E-6DD1-42F6-8C7E-6FA952A9F10C}"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6BE5B89-C6E0-4F31-8F28-D5DDB48C5612}" type="slidenum">
              <a:rPr lang="it-IT"/>
              <a:pPr>
                <a:defRPr/>
              </a:pPr>
              <a:t>‹N›</a:t>
            </a:fld>
            <a:endParaRPr lang="it-IT"/>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EC5AFE82-CF10-4993-B591-5CA63C329242}" type="datetimeFigureOut">
              <a:rPr lang="it-IT"/>
              <a:pPr>
                <a:defRPr/>
              </a:pPr>
              <a:t>22/11/2022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9BF6168-259A-449C-8BA4-61A64E51B58F}" type="slidenum">
              <a:rPr lang="it-IT"/>
              <a:pPr>
                <a:defRPr/>
              </a:pPr>
              <a:t>‹N›</a:t>
            </a:fld>
            <a:endParaRPr lang="it-IT"/>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D8868D0-F885-4DBB-80F4-98ACD203C963}" type="slidenum">
              <a:rPr lang="it-IT"/>
              <a:pPr>
                <a:defRPr/>
              </a:pPr>
              <a:t>‹N›</a:t>
            </a:fld>
            <a:endParaRPr lang="it-IT"/>
          </a:p>
        </p:txBody>
      </p:sp>
    </p:spTree>
  </p:cSld>
  <p:clrMapOvr>
    <a:masterClrMapping/>
  </p:clrMapOvr>
  <p:transition spd="med">
    <p:dissolv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61F602F-2BA8-4589-A6FB-30A2867F0A51}" type="slidenum">
              <a:rPr lang="it-IT"/>
              <a:pPr>
                <a:defRPr/>
              </a:pPr>
              <a:t>‹N›</a:t>
            </a:fld>
            <a:endParaRPr lang="it-IT"/>
          </a:p>
        </p:txBody>
      </p:sp>
    </p:spTree>
  </p:cSld>
  <p:clrMapOvr>
    <a:masterClrMapping/>
  </p:clrMapOvr>
  <p:transition spd="med">
    <p:dissolv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216357D-373D-4B6E-922C-3295C6104C56}" type="slidenum">
              <a:rPr lang="it-IT"/>
              <a:pPr>
                <a:defRPr/>
              </a:pPr>
              <a:t>‹N›</a:t>
            </a:fld>
            <a:endParaRPr lang="it-IT"/>
          </a:p>
        </p:txBody>
      </p:sp>
    </p:spTree>
  </p:cSld>
  <p:clrMapOvr>
    <a:masterClrMapping/>
  </p:clrMapOvr>
  <p:transition spd="med">
    <p:dissolv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DA80F0D-09FC-4E05-9537-6D095AFB994B}" type="slidenum">
              <a:rPr lang="it-IT"/>
              <a:pPr>
                <a:defRPr/>
              </a:pPr>
              <a:t>‹N›</a:t>
            </a:fld>
            <a:endParaRPr lang="it-IT"/>
          </a:p>
        </p:txBody>
      </p:sp>
    </p:spTree>
  </p:cSld>
  <p:clrMapOvr>
    <a:masterClrMapping/>
  </p:clrMapOvr>
  <p:transition spd="med">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5C54D123-086C-44D4-834E-B6904DC5702D}" type="slidenum">
              <a:rPr lang="it-IT"/>
              <a:pPr>
                <a:defRPr/>
              </a:pPr>
              <a:t>‹N›</a:t>
            </a:fld>
            <a:endParaRPr lang="it-IT"/>
          </a:p>
        </p:txBody>
      </p:sp>
    </p:spTree>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20C05E7F-EC96-45A1-B963-8F7CE8F50456}" type="slidenum">
              <a:rPr lang="ca-ES"/>
              <a:pPr>
                <a:defRPr/>
              </a:pPr>
              <a:t>‹N›</a:t>
            </a:fld>
            <a:endParaRPr lang="ca-E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0417FE47-14BE-43BE-BD59-16F3437DB219}" type="slidenum">
              <a:rPr lang="it-IT"/>
              <a:pPr>
                <a:defRPr/>
              </a:pPr>
              <a:t>‹N›</a:t>
            </a:fld>
            <a:endParaRPr lang="it-IT"/>
          </a:p>
        </p:txBody>
      </p:sp>
    </p:spTree>
  </p:cSld>
  <p:clrMapOvr>
    <a:masterClrMapping/>
  </p:clrMapOvr>
  <p:transition spd="med">
    <p:dissolv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7AA7D491-2B4E-453E-A037-CB8B20A896CE}" type="slidenum">
              <a:rPr lang="it-IT"/>
              <a:pPr>
                <a:defRPr/>
              </a:pPr>
              <a:t>‹N›</a:t>
            </a:fld>
            <a:endParaRPr lang="it-IT"/>
          </a:p>
        </p:txBody>
      </p:sp>
    </p:spTree>
  </p:cSld>
  <p:clrMapOvr>
    <a:masterClrMapping/>
  </p:clrMapOvr>
  <p:transition spd="med">
    <p:dissolv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6ACAB028-7B2C-4655-8D81-6B7A2249358E}" type="slidenum">
              <a:rPr lang="it-IT"/>
              <a:pPr>
                <a:defRPr/>
              </a:pPr>
              <a:t>‹N›</a:t>
            </a:fld>
            <a:endParaRPr lang="it-IT"/>
          </a:p>
        </p:txBody>
      </p:sp>
    </p:spTree>
  </p:cSld>
  <p:clrMapOvr>
    <a:masterClrMapping/>
  </p:clrMapOvr>
  <p:transition spd="med">
    <p:dissolv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CD2BEC2-C6A3-4D6C-A7B9-A7E4FF83BD06}" type="slidenum">
              <a:rPr lang="it-IT"/>
              <a:pPr>
                <a:defRPr/>
              </a:pPr>
              <a:t>‹N›</a:t>
            </a:fld>
            <a:endParaRPr lang="it-IT"/>
          </a:p>
        </p:txBody>
      </p:sp>
    </p:spTree>
  </p:cSld>
  <p:clrMapOvr>
    <a:masterClrMapping/>
  </p:clrMapOvr>
  <p:transition spd="med">
    <p:dissolv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24FDFB7-4897-46E6-AE48-AD8EB7571F05}" type="slidenum">
              <a:rPr lang="it-IT"/>
              <a:pPr>
                <a:defRPr/>
              </a:pPr>
              <a:t>‹N›</a:t>
            </a:fld>
            <a:endParaRPr lang="it-IT"/>
          </a:p>
        </p:txBody>
      </p:sp>
    </p:spTree>
  </p:cSld>
  <p:clrMapOvr>
    <a:masterClrMapping/>
  </p:clrMapOvr>
  <p:transition spd="med">
    <p:dissolv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4D867EF-58EE-43B9-A0EF-CE38826C557F}" type="slidenum">
              <a:rPr lang="it-IT"/>
              <a:pPr>
                <a:defRPr/>
              </a:pPr>
              <a:t>‹N›</a:t>
            </a:fld>
            <a:endParaRPr lang="it-IT"/>
          </a:p>
        </p:txBody>
      </p:sp>
    </p:spTree>
  </p:cSld>
  <p:clrMapOvr>
    <a:masterClrMapping/>
  </p:clrMapOvr>
  <p:transition spd="med">
    <p:dissolv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82224727-6351-4563-B447-C2FB4E37387C}" type="slidenum">
              <a:rPr lang="ca-ES"/>
              <a:pPr>
                <a:defRPr/>
              </a:pPr>
              <a:t>‹N›</a:t>
            </a:fld>
            <a:endParaRPr lang="ca-E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DE0EF64-9F7A-4B61-B2CB-2597E7006465}" type="slidenum">
              <a:rPr lang="ca-ES"/>
              <a:pPr>
                <a:defRPr/>
              </a:pPr>
              <a:t>‹N›</a:t>
            </a:fld>
            <a:endParaRPr lang="ca-E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01A3EF4-A9B1-4297-AFF5-4E2BBC10A34B}" type="slidenum">
              <a:rPr lang="ca-ES"/>
              <a:pPr>
                <a:defRPr/>
              </a:pPr>
              <a:t>‹N›</a:t>
            </a:fld>
            <a:endParaRPr lang="ca-E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B42646FB-6A53-47CA-80CC-9294BDD3609A}" type="slidenum">
              <a:rPr lang="ca-ES"/>
              <a:pPr>
                <a:defRPr/>
              </a:pPr>
              <a:t>‹N›</a:t>
            </a:fld>
            <a:endParaRPr lang="ca-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59E2B0EC-AFCD-4946-9F20-7862FE4A07B7}" type="slidenum">
              <a:rPr lang="ca-ES"/>
              <a:pPr>
                <a:defRPr/>
              </a:pPr>
              <a:t>‹N›</a:t>
            </a:fld>
            <a:endParaRPr lang="ca-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ca-ES"/>
          </a:p>
        </p:txBody>
      </p:sp>
      <p:sp>
        <p:nvSpPr>
          <p:cNvPr id="8" name="Rectangle 5"/>
          <p:cNvSpPr>
            <a:spLocks noGrp="1" noChangeArrowheads="1"/>
          </p:cNvSpPr>
          <p:nvPr>
            <p:ph type="ftr" sz="quarter" idx="11"/>
          </p:nvPr>
        </p:nvSpPr>
        <p:spPr>
          <a:ln/>
        </p:spPr>
        <p:txBody>
          <a:bodyPr/>
          <a:lstStyle>
            <a:lvl1pPr>
              <a:defRPr/>
            </a:lvl1pPr>
          </a:lstStyle>
          <a:p>
            <a:pPr>
              <a:defRPr/>
            </a:pPr>
            <a:endParaRPr lang="ca-ES"/>
          </a:p>
        </p:txBody>
      </p:sp>
      <p:sp>
        <p:nvSpPr>
          <p:cNvPr id="9" name="Rectangle 6"/>
          <p:cNvSpPr>
            <a:spLocks noGrp="1" noChangeArrowheads="1"/>
          </p:cNvSpPr>
          <p:nvPr>
            <p:ph type="sldNum" sz="quarter" idx="12"/>
          </p:nvPr>
        </p:nvSpPr>
        <p:spPr>
          <a:ln/>
        </p:spPr>
        <p:txBody>
          <a:bodyPr/>
          <a:lstStyle>
            <a:lvl1pPr>
              <a:defRPr/>
            </a:lvl1pPr>
          </a:lstStyle>
          <a:p>
            <a:pPr>
              <a:defRPr/>
            </a:pPr>
            <a:fld id="{CB0B2DC1-401C-438D-A6A7-BCAFD06A8037}" type="slidenum">
              <a:rPr lang="ca-ES"/>
              <a:pPr>
                <a:defRPr/>
              </a:pPr>
              <a:t>‹N›</a:t>
            </a:fld>
            <a:endParaRPr lang="ca-E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ca-ES"/>
          </a:p>
        </p:txBody>
      </p:sp>
      <p:sp>
        <p:nvSpPr>
          <p:cNvPr id="4" name="Rectangle 5"/>
          <p:cNvSpPr>
            <a:spLocks noGrp="1" noChangeArrowheads="1"/>
          </p:cNvSpPr>
          <p:nvPr>
            <p:ph type="ftr" sz="quarter" idx="11"/>
          </p:nvPr>
        </p:nvSpPr>
        <p:spPr>
          <a:ln/>
        </p:spPr>
        <p:txBody>
          <a:bodyPr/>
          <a:lstStyle>
            <a:lvl1pPr>
              <a:defRPr/>
            </a:lvl1pPr>
          </a:lstStyle>
          <a:p>
            <a:pPr>
              <a:defRPr/>
            </a:pPr>
            <a:endParaRPr lang="ca-ES"/>
          </a:p>
        </p:txBody>
      </p:sp>
      <p:sp>
        <p:nvSpPr>
          <p:cNvPr id="5" name="Rectangle 6"/>
          <p:cNvSpPr>
            <a:spLocks noGrp="1" noChangeArrowheads="1"/>
          </p:cNvSpPr>
          <p:nvPr>
            <p:ph type="sldNum" sz="quarter" idx="12"/>
          </p:nvPr>
        </p:nvSpPr>
        <p:spPr>
          <a:ln/>
        </p:spPr>
        <p:txBody>
          <a:bodyPr/>
          <a:lstStyle>
            <a:lvl1pPr>
              <a:defRPr/>
            </a:lvl1pPr>
          </a:lstStyle>
          <a:p>
            <a:pPr>
              <a:defRPr/>
            </a:pPr>
            <a:fld id="{9896DA29-15CA-4787-809F-19742D597FBB}" type="slidenum">
              <a:rPr lang="ca-ES"/>
              <a:pPr>
                <a:defRPr/>
              </a:pPr>
              <a:t>‹N›</a:t>
            </a:fld>
            <a:endParaRPr lang="ca-E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23E82548-7C01-4397-AAF4-A1E60843FBAF}" type="slidenum">
              <a:rPr lang="ca-ES"/>
              <a:pPr>
                <a:defRPr/>
              </a:pPr>
              <a:t>‹N›</a:t>
            </a:fld>
            <a:endParaRPr lang="ca-E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A7C1187D-9AE8-4935-B014-60FA8AF20E6F}" type="slidenum">
              <a:rPr lang="ca-ES"/>
              <a:pPr>
                <a:defRPr/>
              </a:pPr>
              <a:t>‹N›</a:t>
            </a:fld>
            <a:endParaRPr lang="ca-E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2425877-D3EB-4C6D-8A08-B8A4BA9CE101}" type="slidenum">
              <a:rPr lang="ca-ES"/>
              <a:pPr>
                <a:defRPr/>
              </a:pPr>
              <a:t>‹N›</a:t>
            </a:fld>
            <a:endParaRPr lang="ca-E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EA331FDB-9D08-4815-9109-026108C0568E}" type="slidenum">
              <a:rPr lang="ca-ES"/>
              <a:pPr>
                <a:defRPr/>
              </a:pPr>
              <a:t>‹N›</a:t>
            </a:fld>
            <a:endParaRPr lang="ca-E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ca-ES"/>
          </a:p>
        </p:txBody>
      </p:sp>
      <p:sp>
        <p:nvSpPr>
          <p:cNvPr id="5" name="Rectangle 5"/>
          <p:cNvSpPr>
            <a:spLocks noGrp="1" noChangeArrowheads="1"/>
          </p:cNvSpPr>
          <p:nvPr>
            <p:ph type="ftr" sz="quarter" idx="11"/>
          </p:nvPr>
        </p:nvSpPr>
        <p:spPr>
          <a:ln/>
        </p:spPr>
        <p:txBody>
          <a:bodyPr/>
          <a:lstStyle>
            <a:lvl1pPr>
              <a:defRPr/>
            </a:lvl1pPr>
          </a:lstStyle>
          <a:p>
            <a:pPr>
              <a:defRPr/>
            </a:pPr>
            <a:endParaRPr lang="ca-ES"/>
          </a:p>
        </p:txBody>
      </p:sp>
      <p:sp>
        <p:nvSpPr>
          <p:cNvPr id="6" name="Rectangle 6"/>
          <p:cNvSpPr>
            <a:spLocks noGrp="1" noChangeArrowheads="1"/>
          </p:cNvSpPr>
          <p:nvPr>
            <p:ph type="sldNum" sz="quarter" idx="12"/>
          </p:nvPr>
        </p:nvSpPr>
        <p:spPr>
          <a:ln/>
        </p:spPr>
        <p:txBody>
          <a:bodyPr/>
          <a:lstStyle>
            <a:lvl1pPr>
              <a:defRPr/>
            </a:lvl1pPr>
          </a:lstStyle>
          <a:p>
            <a:pPr>
              <a:defRPr/>
            </a:pPr>
            <a:fld id="{085C0A2E-E734-4535-A176-B3120A2B3855}" type="slidenum">
              <a:rPr lang="ca-ES"/>
              <a:pPr>
                <a:defRPr/>
              </a:pPr>
              <a:t>‹N›</a:t>
            </a:fld>
            <a:endParaRPr lang="ca-E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52952C4-7735-4B86-AC8A-362013DF4AA3}" type="slidenum">
              <a:rPr lang="it-IT"/>
              <a:pPr>
                <a:defRPr/>
              </a:pPr>
              <a:t>‹N›</a:t>
            </a:fld>
            <a:endParaRPr lang="it-IT"/>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BCFFAB5C-F1CC-48C4-BC6B-BCC38EDB79B0}" type="slidenum">
              <a:rPr lang="it-IT"/>
              <a:pPr>
                <a:defRPr/>
              </a:pPr>
              <a:t>‹N›</a:t>
            </a:fld>
            <a:endParaRPr lang="it-IT"/>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529C527-9AEE-42A2-BE22-0522CE167219}"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a-ES"/>
          </a:p>
        </p:txBody>
      </p:sp>
      <p:sp>
        <p:nvSpPr>
          <p:cNvPr id="3" name="Rectangle 5"/>
          <p:cNvSpPr>
            <a:spLocks noGrp="1" noChangeArrowheads="1"/>
          </p:cNvSpPr>
          <p:nvPr>
            <p:ph type="ftr" sz="quarter" idx="11"/>
          </p:nvPr>
        </p:nvSpPr>
        <p:spPr>
          <a:ln/>
        </p:spPr>
        <p:txBody>
          <a:bodyPr/>
          <a:lstStyle>
            <a:lvl1pPr>
              <a:defRPr/>
            </a:lvl1pPr>
          </a:lstStyle>
          <a:p>
            <a:pPr>
              <a:defRPr/>
            </a:pPr>
            <a:endParaRPr lang="ca-ES"/>
          </a:p>
        </p:txBody>
      </p:sp>
      <p:sp>
        <p:nvSpPr>
          <p:cNvPr id="4" name="Rectangle 6"/>
          <p:cNvSpPr>
            <a:spLocks noGrp="1" noChangeArrowheads="1"/>
          </p:cNvSpPr>
          <p:nvPr>
            <p:ph type="sldNum" sz="quarter" idx="12"/>
          </p:nvPr>
        </p:nvSpPr>
        <p:spPr>
          <a:ln/>
        </p:spPr>
        <p:txBody>
          <a:bodyPr/>
          <a:lstStyle>
            <a:lvl1pPr>
              <a:defRPr/>
            </a:lvl1pPr>
          </a:lstStyle>
          <a:p>
            <a:pPr>
              <a:defRPr/>
            </a:pPr>
            <a:fld id="{3B1F1A5F-76C5-46A8-AF3D-5EC54D698726}" type="slidenum">
              <a:rPr lang="ca-ES"/>
              <a:pPr>
                <a:defRPr/>
              </a:pPr>
              <a:t>‹N›</a:t>
            </a:fld>
            <a:endParaRPr lang="ca-E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EF1E550-B9B8-4DB8-9FFD-435427B01A69}" type="slidenum">
              <a:rPr lang="it-IT"/>
              <a:pPr>
                <a:defRPr/>
              </a:pPr>
              <a:t>‹N›</a:t>
            </a:fld>
            <a:endParaRPr lang="it-IT"/>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B5620CF1-A584-4CF6-BB28-DFD0EDF48C16}" type="slidenum">
              <a:rPr lang="it-IT"/>
              <a:pPr>
                <a:defRPr/>
              </a:pPr>
              <a:t>‹N›</a:t>
            </a:fld>
            <a:endParaRPr lang="it-IT"/>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DF67B232-42D5-4D13-83FC-F80BD40CE008}" type="slidenum">
              <a:rPr lang="it-IT"/>
              <a:pPr>
                <a:defRPr/>
              </a:pPr>
              <a:t>‹N›</a:t>
            </a:fld>
            <a:endParaRPr lang="it-IT"/>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42F9D93C-8D2C-46ED-97D5-391310B8FD14}" type="slidenum">
              <a:rPr lang="it-IT"/>
              <a:pPr>
                <a:defRPr/>
              </a:pPr>
              <a:t>‹N›</a:t>
            </a:fld>
            <a:endParaRPr lang="it-IT"/>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348371BF-5EF2-4D52-B603-8412F02516A0}" type="slidenum">
              <a:rPr lang="it-IT"/>
              <a:pPr>
                <a:defRPr/>
              </a:pPr>
              <a:t>‹N›</a:t>
            </a:fld>
            <a:endParaRPr lang="it-IT"/>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A0B32AA1-56E5-40BE-A0CB-0E82B501BD45}" type="slidenum">
              <a:rPr lang="it-IT"/>
              <a:pPr>
                <a:defRPr/>
              </a:pPr>
              <a:t>‹N›</a:t>
            </a:fld>
            <a:endParaRPr lang="it-IT"/>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3745D6F-2839-4E1A-8A90-F703ECE325C1}" type="slidenum">
              <a:rPr lang="it-IT"/>
              <a:pPr>
                <a:defRPr/>
              </a:pPr>
              <a:t>‹N›</a:t>
            </a:fld>
            <a:endParaRPr lang="it-IT"/>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E033EED-EB06-47B6-9ADB-FFE483259103}" type="slidenum">
              <a:rPr lang="it-IT"/>
              <a:pPr>
                <a:defRPr/>
              </a:pPr>
              <a:t>‹N›</a:t>
            </a:fld>
            <a:endParaRPr lang="it-IT"/>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A65E3ED-085A-4B56-8694-36F385EC5DF0}" type="slidenum">
              <a:rPr lang="it-IT"/>
              <a:pPr>
                <a:defRPr/>
              </a:pPr>
              <a:t>‹N›</a:t>
            </a:fld>
            <a:endParaRPr lang="it-IT"/>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E15B987-12AB-4A62-98AE-AD37D4891017}"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C00A9F7F-E6C7-40C7-B505-5128D6A59D49}" type="slidenum">
              <a:rPr lang="ca-ES"/>
              <a:pPr>
                <a:defRPr/>
              </a:pPr>
              <a:t>‹N›</a:t>
            </a:fld>
            <a:endParaRPr lang="ca-E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0098CE3-0348-43DA-A7DA-1B6873187FC7}" type="slidenum">
              <a:rPr lang="it-IT"/>
              <a:pPr>
                <a:defRPr/>
              </a:pPr>
              <a:t>‹N›</a:t>
            </a:fld>
            <a:endParaRPr lang="it-IT"/>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8C5D7E45-5D6B-4EB1-A3D9-EA962C5338AF}" type="slidenum">
              <a:rPr lang="it-IT"/>
              <a:pPr>
                <a:defRPr/>
              </a:pPr>
              <a:t>‹N›</a:t>
            </a:fld>
            <a:endParaRPr lang="it-IT"/>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12144914-99C5-46A4-A2F1-8745BA825FC5}" type="slidenum">
              <a:rPr lang="it-IT"/>
              <a:pPr>
                <a:defRPr/>
              </a:pPr>
              <a:t>‹N›</a:t>
            </a:fld>
            <a:endParaRPr lang="it-IT"/>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B15FB372-41A0-4B41-9B5E-15B31E6D837B}" type="slidenum">
              <a:rPr lang="it-IT"/>
              <a:pPr>
                <a:defRPr/>
              </a:pPr>
              <a:t>‹N›</a:t>
            </a:fld>
            <a:endParaRPr lang="it-IT"/>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E2F69FF5-23C5-499D-814E-368044C0C81B}" type="slidenum">
              <a:rPr lang="it-IT"/>
              <a:pPr>
                <a:defRPr/>
              </a:pPr>
              <a:t>‹N›</a:t>
            </a:fld>
            <a:endParaRPr lang="it-IT"/>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13012DB-9AB4-4EBB-9B76-48DACA7C19E7}" type="slidenum">
              <a:rPr lang="it-IT"/>
              <a:pPr>
                <a:defRPr/>
              </a:pPr>
              <a:t>‹N›</a:t>
            </a:fld>
            <a:endParaRPr lang="it-IT"/>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E86C200-796F-49D2-9080-918BBCBDC62B}" type="slidenum">
              <a:rPr lang="it-IT"/>
              <a:pPr>
                <a:defRPr/>
              </a:pPr>
              <a:t>‹N›</a:t>
            </a:fld>
            <a:endParaRPr lang="it-IT"/>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F99208A-2C13-4964-82DC-4B147B74B8E1}" type="slidenum">
              <a:rPr lang="it-IT"/>
              <a:pPr>
                <a:defRPr/>
              </a:pPr>
              <a:t>‹N›</a:t>
            </a:fld>
            <a:endParaRPr lang="it-IT"/>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02DF84A-9950-4CFD-B428-7E3EA178AC53}" type="slidenum">
              <a:rPr lang="it-IT"/>
              <a:pPr>
                <a:defRPr/>
              </a:pPr>
              <a:t>‹N›</a:t>
            </a:fld>
            <a:endParaRPr lang="it-IT"/>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6753940-B583-4EBD-8110-4C70BAFB2624}" type="slidenum">
              <a:rPr lang="it-IT"/>
              <a:pPr>
                <a:defRPr/>
              </a:pPr>
              <a:t>‹N›</a:t>
            </a:fld>
            <a:endParaRPr lang="it-IT"/>
          </a:p>
        </p:txBody>
      </p:sp>
    </p:spTree>
  </p:cSld>
  <p:clrMapOvr>
    <a:masterClrMapping/>
  </p:clrMapOvr>
  <p:transition advTm="1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ca-ES"/>
          </a:p>
        </p:txBody>
      </p:sp>
      <p:sp>
        <p:nvSpPr>
          <p:cNvPr id="6" name="Rectangle 5"/>
          <p:cNvSpPr>
            <a:spLocks noGrp="1" noChangeArrowheads="1"/>
          </p:cNvSpPr>
          <p:nvPr>
            <p:ph type="ftr" sz="quarter" idx="11"/>
          </p:nvPr>
        </p:nvSpPr>
        <p:spPr>
          <a:ln/>
        </p:spPr>
        <p:txBody>
          <a:bodyPr/>
          <a:lstStyle>
            <a:lvl1pPr>
              <a:defRPr/>
            </a:lvl1pPr>
          </a:lstStyle>
          <a:p>
            <a:pPr>
              <a:defRPr/>
            </a:pPr>
            <a:endParaRPr lang="ca-ES"/>
          </a:p>
        </p:txBody>
      </p:sp>
      <p:sp>
        <p:nvSpPr>
          <p:cNvPr id="7" name="Rectangle 6"/>
          <p:cNvSpPr>
            <a:spLocks noGrp="1" noChangeArrowheads="1"/>
          </p:cNvSpPr>
          <p:nvPr>
            <p:ph type="sldNum" sz="quarter" idx="12"/>
          </p:nvPr>
        </p:nvSpPr>
        <p:spPr>
          <a:ln/>
        </p:spPr>
        <p:txBody>
          <a:bodyPr/>
          <a:lstStyle>
            <a:lvl1pPr>
              <a:defRPr/>
            </a:lvl1pPr>
          </a:lstStyle>
          <a:p>
            <a:pPr>
              <a:defRPr/>
            </a:pPr>
            <a:fld id="{F42B6A11-4BA5-4F8B-A16E-9078EE9679D4}" type="slidenum">
              <a:rPr lang="ca-ES"/>
              <a:pPr>
                <a:defRPr/>
              </a:pPr>
              <a:t>‹N›</a:t>
            </a:fld>
            <a:endParaRPr lang="ca-E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31C5FB9-CB5E-496C-BB10-C160AB328C55}" type="slidenum">
              <a:rPr lang="it-IT"/>
              <a:pPr>
                <a:defRPr/>
              </a:pPr>
              <a:t>‹N›</a:t>
            </a:fld>
            <a:endParaRPr lang="it-IT"/>
          </a:p>
        </p:txBody>
      </p:sp>
    </p:spTree>
  </p:cSld>
  <p:clrMapOvr>
    <a:masterClrMapping/>
  </p:clrMapOvr>
  <p:transition advTm="10000"/>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AF03816-614E-4AC1-8B76-8D1821ED3E3B}" type="slidenum">
              <a:rPr lang="it-IT"/>
              <a:pPr>
                <a:defRPr/>
              </a:pPr>
              <a:t>‹N›</a:t>
            </a:fld>
            <a:endParaRPr lang="it-IT"/>
          </a:p>
        </p:txBody>
      </p:sp>
    </p:spTree>
  </p:cSld>
  <p:clrMapOvr>
    <a:masterClrMapping/>
  </p:clrMapOvr>
  <p:transition advTm="10000"/>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77EE677-EDA0-41E7-A342-9E9A8405C823}" type="slidenum">
              <a:rPr lang="it-IT"/>
              <a:pPr>
                <a:defRPr/>
              </a:pPr>
              <a:t>‹N›</a:t>
            </a:fld>
            <a:endParaRPr lang="it-IT"/>
          </a:p>
        </p:txBody>
      </p:sp>
    </p:spTree>
  </p:cSld>
  <p:clrMapOvr>
    <a:masterClrMapping/>
  </p:clrMapOvr>
  <p:transition advTm="10000"/>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F1741D5E-74BB-4732-AE82-17D1B246938A}" type="slidenum">
              <a:rPr lang="it-IT"/>
              <a:pPr>
                <a:defRPr/>
              </a:pPr>
              <a:t>‹N›</a:t>
            </a:fld>
            <a:endParaRPr lang="it-IT"/>
          </a:p>
        </p:txBody>
      </p:sp>
    </p:spTree>
  </p:cSld>
  <p:clrMapOvr>
    <a:masterClrMapping/>
  </p:clrMapOvr>
  <p:transition advTm="10000"/>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024A9D30-2935-43C1-B682-2317487EA45C}" type="slidenum">
              <a:rPr lang="it-IT"/>
              <a:pPr>
                <a:defRPr/>
              </a:pPr>
              <a:t>‹N›</a:t>
            </a:fld>
            <a:endParaRPr lang="it-IT"/>
          </a:p>
        </p:txBody>
      </p:sp>
    </p:spTree>
  </p:cSld>
  <p:clrMapOvr>
    <a:masterClrMapping/>
  </p:clrMapOvr>
  <p:transition advTm="10000"/>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217F7C2F-ADD0-4EA3-B781-B63D1E7620A2}" type="slidenum">
              <a:rPr lang="it-IT"/>
              <a:pPr>
                <a:defRPr/>
              </a:pPr>
              <a:t>‹N›</a:t>
            </a:fld>
            <a:endParaRPr lang="it-IT"/>
          </a:p>
        </p:txBody>
      </p:sp>
    </p:spTree>
  </p:cSld>
  <p:clrMapOvr>
    <a:masterClrMapping/>
  </p:clrMapOvr>
  <p:transition advTm="10000"/>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DF73681-77CF-40AB-871C-6ED8A44EBA51}" type="slidenum">
              <a:rPr lang="it-IT"/>
              <a:pPr>
                <a:defRPr/>
              </a:pPr>
              <a:t>‹N›</a:t>
            </a:fld>
            <a:endParaRPr lang="it-IT"/>
          </a:p>
        </p:txBody>
      </p:sp>
    </p:spTree>
  </p:cSld>
  <p:clrMapOvr>
    <a:masterClrMapping/>
  </p:clrMapOvr>
  <p:transition advTm="10000"/>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9FB32C3-B119-461A-977B-DCBB1ADE15C0}" type="slidenum">
              <a:rPr lang="it-IT"/>
              <a:pPr>
                <a:defRPr/>
              </a:pPr>
              <a:t>‹N›</a:t>
            </a:fld>
            <a:endParaRPr lang="it-IT"/>
          </a:p>
        </p:txBody>
      </p:sp>
    </p:spTree>
  </p:cSld>
  <p:clrMapOvr>
    <a:masterClrMapping/>
  </p:clrMapOvr>
  <p:transition advTm="10000"/>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98F23C2D-BECE-4551-9A0E-247984EFA760}" type="slidenum">
              <a:rPr lang="it-IT"/>
              <a:pPr>
                <a:defRPr/>
              </a:pPr>
              <a:t>‹N›</a:t>
            </a:fld>
            <a:endParaRPr lang="it-IT"/>
          </a:p>
        </p:txBody>
      </p:sp>
    </p:spTree>
  </p:cSld>
  <p:clrMapOvr>
    <a:masterClrMapping/>
  </p:clrMapOvr>
  <p:transition advTm="10000"/>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1A916DC-3164-49AE-982E-05F9E49D0426}" type="slidenum">
              <a:rPr lang="it-IT"/>
              <a:pPr>
                <a:defRPr/>
              </a:pPr>
              <a:t>‹N›</a:t>
            </a:fld>
            <a:endParaRPr lang="it-IT"/>
          </a:p>
        </p:txBody>
      </p:sp>
    </p:spTree>
  </p:cSld>
  <p:clrMapOvr>
    <a:masterClrMapping/>
  </p:clrMapOvr>
  <p:transition advTm="1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2.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4.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image" Target="../media/image2.jpeg"/><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5.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3.jpe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5" Type="http://schemas.openxmlformats.org/officeDocument/2006/relationships/image" Target="../media/image5.png"/><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 Id="rId14" Type="http://schemas.openxmlformats.org/officeDocument/2006/relationships/image" Target="../media/image4.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3.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e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a:defRPr/>
            </a:pPr>
            <a:fld id="{D758B250-8B35-4AD9-8363-615210C71F7B}"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21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921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prstClr val="black">
                    <a:tint val="75000"/>
                  </a:prstClr>
                </a:solidFill>
                <a:latin typeface="+mn-lt"/>
                <a:cs typeface="+mn-cs"/>
              </a:defRPr>
            </a:lvl1pPr>
          </a:lstStyle>
          <a:p>
            <a:pPr>
              <a:defRPr/>
            </a:pPr>
            <a:fld id="{C1413594-37B0-4576-BC14-4A0EC7A469A4}" type="datetimeFigureOut">
              <a:rPr lang="it-IT"/>
              <a:pPr>
                <a:defRPr/>
              </a:pPr>
              <a:t>22/11/2022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prstClr val="black">
                    <a:tint val="75000"/>
                  </a:prst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prstClr val="black">
                    <a:tint val="75000"/>
                  </a:prstClr>
                </a:solidFill>
                <a:latin typeface="+mn-lt"/>
                <a:cs typeface="+mn-cs"/>
              </a:defRPr>
            </a:lvl1pPr>
          </a:lstStyle>
          <a:p>
            <a:pPr>
              <a:defRPr/>
            </a:pPr>
            <a:fld id="{3F6CDD9E-A865-4DED-895B-0766B7230AE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093D0C78-B33F-459C-A6CB-B6813409BA9C}" type="datetimeFigureOut">
              <a:rPr lang="it-IT"/>
              <a:pPr>
                <a:defRPr/>
              </a:pPr>
              <a:t>22/11/2022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571628E4-BEAD-4A8F-A141-5854A195E269}"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4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fontAlgn="auto" hangingPunct="0">
              <a:spcBef>
                <a:spcPts val="0"/>
              </a:spcBef>
              <a:spcAft>
                <a:spcPts val="0"/>
              </a:spcAft>
              <a:defRPr sz="1200">
                <a:solidFill>
                  <a:schemeClr val="tx1">
                    <a:tint val="75000"/>
                  </a:schemeClr>
                </a:solidFill>
                <a:latin typeface="+mn-lt"/>
                <a:cs typeface="+mn-cs"/>
              </a:defRPr>
            </a:lvl1pPr>
          </a:lstStyle>
          <a:p>
            <a:pPr>
              <a:defRPr/>
            </a:pPr>
            <a:fld id="{34E07BA0-B32C-4C2F-AE07-DEC59DE33B4B}" type="datetimeFigureOut">
              <a:rPr lang="it-IT"/>
              <a:pPr>
                <a:defRPr/>
              </a:pPr>
              <a:t>22/11/2022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fontAlgn="auto" hangingPunct="0">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fontAlgn="auto" hangingPunct="0">
              <a:spcBef>
                <a:spcPts val="0"/>
              </a:spcBef>
              <a:spcAft>
                <a:spcPts val="0"/>
              </a:spcAft>
              <a:defRPr sz="1200">
                <a:solidFill>
                  <a:schemeClr val="tx1">
                    <a:tint val="75000"/>
                  </a:schemeClr>
                </a:solidFill>
                <a:latin typeface="+mn-lt"/>
                <a:cs typeface="+mn-cs"/>
              </a:defRPr>
            </a:lvl1pPr>
          </a:lstStyle>
          <a:p>
            <a:pPr>
              <a:defRPr/>
            </a:pPr>
            <a:fld id="{598284B2-DA3A-49BE-BC5A-88F30F7D731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142" r:id="rId1"/>
    <p:sldLayoutId id="2147484143" r:id="rId2"/>
    <p:sldLayoutId id="2147484144" r:id="rId3"/>
    <p:sldLayoutId id="2147484145" r:id="rId4"/>
    <p:sldLayoutId id="2147484146" r:id="rId5"/>
    <p:sldLayoutId id="2147484147" r:id="rId6"/>
    <p:sldLayoutId id="2147484148" r:id="rId7"/>
    <p:sldLayoutId id="2147484149" r:id="rId8"/>
    <p:sldLayoutId id="2147484150" r:id="rId9"/>
    <p:sldLayoutId id="2147484151" r:id="rId10"/>
    <p:sldLayoutId id="214748415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4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prstClr val="black">
                    <a:tint val="75000"/>
                  </a:prstClr>
                </a:solidFill>
                <a:latin typeface="Times"/>
                <a:cs typeface="+mn-cs"/>
              </a:defRPr>
            </a:lvl1pPr>
          </a:lstStyle>
          <a:p>
            <a:pPr>
              <a:defRPr/>
            </a:pPr>
            <a:fld id="{8A2C62D1-0E05-4E74-B23A-186B81F82FE5}" type="datetimeFigureOut">
              <a:rPr lang="it-IT"/>
              <a:pPr>
                <a:defRPr/>
              </a:pPr>
              <a:t>22/11/2022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prstClr val="black">
                    <a:tint val="75000"/>
                  </a:prstClr>
                </a:solidFill>
                <a:latin typeface="Times"/>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prstClr val="black">
                    <a:tint val="75000"/>
                  </a:prstClr>
                </a:solidFill>
                <a:latin typeface="Times"/>
                <a:cs typeface="+mn-cs"/>
              </a:defRPr>
            </a:lvl1pPr>
          </a:lstStyle>
          <a:p>
            <a:pPr>
              <a:defRPr/>
            </a:pPr>
            <a:fld id="{600B655F-2ADE-4A8B-B0AD-5ACCA6F3AC5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154" r:id="rId1"/>
    <p:sldLayoutId id="2147484155" r:id="rId2"/>
    <p:sldLayoutId id="2147484156" r:id="rId3"/>
    <p:sldLayoutId id="2147484157" r:id="rId4"/>
    <p:sldLayoutId id="2147484158" r:id="rId5"/>
    <p:sldLayoutId id="2147484159" r:id="rId6"/>
    <p:sldLayoutId id="2147484160" r:id="rId7"/>
    <p:sldLayoutId id="2147484161" r:id="rId8"/>
    <p:sldLayoutId id="2147484162" r:id="rId9"/>
    <p:sldLayoutId id="2147484163" r:id="rId10"/>
    <p:sldLayoutId id="2147484164"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latin typeface="Times"/>
              </a:defRPr>
            </a:lvl1pPr>
          </a:lstStyle>
          <a:p>
            <a:pPr>
              <a:defRPr/>
            </a:pPr>
            <a:fld id="{8A15D235-60AF-4C75-A974-6EB15F3D75EF}" type="datetimeFigureOut">
              <a:rPr lang="it-IT"/>
              <a:pPr>
                <a:defRPr/>
              </a:pPr>
              <a:t>22/11/2022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latin typeface="Time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latin typeface="Times"/>
              </a:defRPr>
            </a:lvl1pPr>
          </a:lstStyle>
          <a:p>
            <a:pPr>
              <a:defRPr/>
            </a:pPr>
            <a:fld id="{9C378FA2-5B90-4742-A1FC-CB5418798188}"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166" r:id="rId1"/>
    <p:sldLayoutId id="2147484167" r:id="rId2"/>
    <p:sldLayoutId id="2147484168" r:id="rId3"/>
    <p:sldLayoutId id="2147484169" r:id="rId4"/>
    <p:sldLayoutId id="2147484170" r:id="rId5"/>
    <p:sldLayoutId id="2147484171" r:id="rId6"/>
    <p:sldLayoutId id="2147484172" r:id="rId7"/>
    <p:sldLayoutId id="2147484173" r:id="rId8"/>
    <p:sldLayoutId id="2147484174" r:id="rId9"/>
    <p:sldLayoutId id="2147484175" r:id="rId10"/>
    <p:sldLayoutId id="214748417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8B4F7B8C-84D6-474F-926B-79F1BA9AF816}" type="datetimeFigureOut">
              <a:rPr lang="it-IT">
                <a:solidFill>
                  <a:prstClr val="black">
                    <a:tint val="75000"/>
                  </a:prstClr>
                </a:solidFill>
              </a:rPr>
              <a:pPr eaLnBrk="1" hangingPunct="1">
                <a:defRPr/>
              </a:pPr>
              <a:t>22/11/2022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247C90DE-AA15-467F-A376-35FF3AD967EB}" type="slidenum">
              <a:rPr lang="it-IT">
                <a:solidFill>
                  <a:prstClr val="black">
                    <a:tint val="75000"/>
                  </a:prstClr>
                </a:solidFill>
              </a:rPr>
              <a:pPr eaLnBrk="1" hangingPunct="1">
                <a:defRPr/>
              </a:pPr>
              <a:t>‹N›</a:t>
            </a:fld>
            <a:endParaRPr lang="it-IT">
              <a:solidFill>
                <a:prstClr val="black">
                  <a:tint val="75000"/>
                </a:prstClr>
              </a:solidFill>
            </a:endParaRPr>
          </a:p>
        </p:txBody>
      </p:sp>
    </p:spTree>
    <p:extLst>
      <p:ext uri="{BB962C8B-B14F-4D97-AF65-F5344CB8AC3E}">
        <p14:creationId xmlns:p14="http://schemas.microsoft.com/office/powerpoint/2010/main" xmlns="" val="2510506599"/>
      </p:ext>
    </p:extLst>
  </p:cSld>
  <p:clrMap bg1="lt1" tx1="dk1" bg2="lt2" tx2="dk2" accent1="accent1" accent2="accent2" accent3="accent3" accent4="accent4" accent5="accent5" accent6="accent6" hlink="hlink" folHlink="folHlink"/>
  <p:sldLayoutIdLst>
    <p:sldLayoutId id="2147484214" r:id="rId1"/>
    <p:sldLayoutId id="2147484215" r:id="rId2"/>
    <p:sldLayoutId id="2147484216" r:id="rId3"/>
    <p:sldLayoutId id="2147484217" r:id="rId4"/>
    <p:sldLayoutId id="2147484218" r:id="rId5"/>
    <p:sldLayoutId id="2147484219" r:id="rId6"/>
    <p:sldLayoutId id="2147484220" r:id="rId7"/>
    <p:sldLayoutId id="2147484221" r:id="rId8"/>
    <p:sldLayoutId id="2147484222" r:id="rId9"/>
    <p:sldLayoutId id="2147484223" r:id="rId10"/>
    <p:sldLayoutId id="2147484224" r:id="rId11"/>
  </p:sldLayoutIdLst>
  <p:transition spd="med">
    <p:push/>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638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smtClean="0">
                <a:solidFill>
                  <a:schemeClr val="tx1">
                    <a:tint val="75000"/>
                  </a:schemeClr>
                </a:solidFill>
                <a:cs typeface="+mn-cs"/>
              </a:defRPr>
            </a:lvl1pPr>
          </a:lstStyle>
          <a:p>
            <a:pPr>
              <a:defRPr/>
            </a:pPr>
            <a:fld id="{A9337668-2F71-4652-B26E-2ECEE6E5B7C6}"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smtClean="0">
                <a:solidFill>
                  <a:schemeClr val="tx1">
                    <a:tint val="75000"/>
                  </a:schemeClr>
                </a:solidFill>
                <a:cs typeface="+mn-cs"/>
              </a:defRPr>
            </a:lvl1pPr>
          </a:lstStyle>
          <a:p>
            <a:pPr>
              <a:defRPr/>
            </a:pPr>
            <a:fld id="{C20F3373-4E05-4531-B5B4-63EC132481B5}"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759946864"/>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eaLnBrk="1" hangingPunct="1">
              <a:defRPr/>
            </a:pPr>
            <a:fld id="{12AEF638-6797-41DE-8328-3A7BCA621B4C}" type="datetimeFigureOut">
              <a:rPr lang="it-IT">
                <a:solidFill>
                  <a:prstClr val="black">
                    <a:tint val="75000"/>
                  </a:prstClr>
                </a:solidFill>
              </a:rPr>
              <a:pPr eaLnBrk="1" hangingPunct="1">
                <a:defRPr/>
              </a:pPr>
              <a:t>22/11/2022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eaLnBrk="1" hangingPunct="1">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eaLnBrk="1" hangingPunct="1">
              <a:defRPr/>
            </a:pPr>
            <a:fld id="{46CA3079-BA55-4856-9290-5B88FA7EDF3E}" type="slidenum">
              <a:rPr lang="it-IT">
                <a:solidFill>
                  <a:prstClr val="black">
                    <a:tint val="75000"/>
                  </a:prstClr>
                </a:solidFill>
              </a:rPr>
              <a:pPr eaLnBrk="1" hangingPunct="1">
                <a:defRPr/>
              </a:pPr>
              <a:t>‹N›</a:t>
            </a:fld>
            <a:endParaRPr lang="it-IT">
              <a:solidFill>
                <a:prstClr val="black">
                  <a:tint val="75000"/>
                </a:prstClr>
              </a:solidFill>
            </a:endParaRPr>
          </a:p>
        </p:txBody>
      </p:sp>
      <p:pic>
        <p:nvPicPr>
          <p:cNvPr id="7" name="Picture 5" descr="cndle_light"/>
          <p:cNvPicPr>
            <a:picLocks noChangeAspect="1" noChangeArrowheads="1"/>
          </p:cNvPicPr>
          <p:nvPr userDrawn="1"/>
        </p:nvPicPr>
        <p:blipFill>
          <a:blip r:embed="rId14" cstate="print">
            <a:extLst>
              <a:ext uri="{28A0092B-C50C-407E-A947-70E740481C1C}">
                <a14:useLocalDpi xmlns:a14="http://schemas.microsoft.com/office/drawing/2010/main" xmlns="" val="0"/>
              </a:ext>
            </a:extLst>
          </a:blip>
          <a:srcRect/>
          <a:stretch>
            <a:fillRect/>
          </a:stretch>
        </p:blipFill>
        <p:spPr bwMode="auto">
          <a:xfrm>
            <a:off x="0" y="0"/>
            <a:ext cx="9144000" cy="691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2" name="Picture 4" descr="D:\Immagini\Gesù\0 (12).gif"/>
          <p:cNvPicPr>
            <a:picLocks noChangeAspect="1" noChangeArrowheads="1"/>
          </p:cNvPicPr>
          <p:nvPr userDrawn="1"/>
        </p:nvPicPr>
        <p:blipFill>
          <a:blip r:embed="rId15" cstate="print">
            <a:extLst>
              <a:ext uri="{28A0092B-C50C-407E-A947-70E740481C1C}">
                <a14:useLocalDpi xmlns:a14="http://schemas.microsoft.com/office/drawing/2010/main" xmlns="" val="0"/>
              </a:ext>
            </a:extLst>
          </a:blip>
          <a:srcRect/>
          <a:stretch>
            <a:fillRect/>
          </a:stretch>
        </p:blipFill>
        <p:spPr bwMode="auto">
          <a:xfrm>
            <a:off x="395288" y="476250"/>
            <a:ext cx="2592387" cy="323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03123439"/>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a:defRPr/>
            </a:pPr>
            <a:fld id="{906BA336-50A2-40CB-B40A-5C5088B6E70F}"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37539854"/>
      </p:ext>
    </p:extLst>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F36EAED7-76DC-4DCD-AAE2-7E598EE2CCB9}" type="datetimeFigureOut">
              <a:rPr lang="it-IT" smtClean="0">
                <a:solidFill>
                  <a:prstClr val="black">
                    <a:tint val="75000"/>
                  </a:prstClr>
                </a:solidFill>
                <a:latin typeface="Calibri"/>
                <a:cs typeface="Arial" charset="0"/>
              </a:rPr>
              <a:pPr eaLnBrk="1" fontAlgn="auto" hangingPunct="1">
                <a:spcBef>
                  <a:spcPts val="0"/>
                </a:spcBef>
                <a:spcAft>
                  <a:spcPts val="0"/>
                </a:spcAft>
              </a:pPr>
              <a:t>22/11/2022</a:t>
            </a:fld>
            <a:endParaRPr lang="it-IT">
              <a:solidFill>
                <a:prstClr val="black">
                  <a:tint val="75000"/>
                </a:prstClr>
              </a:solidFill>
              <a:latin typeface="Calibri"/>
              <a:cs typeface="Arial" charset="0"/>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it-IT">
              <a:solidFill>
                <a:prstClr val="black">
                  <a:tint val="75000"/>
                </a:prstClr>
              </a:solidFill>
              <a:latin typeface="Calibri"/>
              <a:cs typeface="Arial" charset="0"/>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E3FAA711-58E6-4CFA-B8BD-AF127185D79B}" type="slidenum">
              <a:rPr lang="it-IT" smtClean="0">
                <a:solidFill>
                  <a:prstClr val="black">
                    <a:tint val="75000"/>
                  </a:prstClr>
                </a:solidFill>
                <a:latin typeface="Calibri"/>
                <a:cs typeface="Arial" charset="0"/>
              </a:rPr>
              <a:pPr eaLnBrk="1" fontAlgn="auto" hangingPunct="1">
                <a:spcBef>
                  <a:spcPts val="0"/>
                </a:spcBef>
                <a:spcAft>
                  <a:spcPts val="0"/>
                </a:spcAft>
              </a:pPr>
              <a:t>‹N›</a:t>
            </a:fld>
            <a:endParaRPr lang="it-IT">
              <a:solidFill>
                <a:prstClr val="black">
                  <a:tint val="75000"/>
                </a:prstClr>
              </a:solidFill>
              <a:latin typeface="Calibri"/>
              <a:cs typeface="Arial" charset="0"/>
            </a:endParaRPr>
          </a:p>
        </p:txBody>
      </p:sp>
    </p:spTree>
    <p:extLst>
      <p:ext uri="{BB962C8B-B14F-4D97-AF65-F5344CB8AC3E}">
        <p14:creationId xmlns:p14="http://schemas.microsoft.com/office/powerpoint/2010/main" xmlns="" val="3871047183"/>
      </p:ext>
    </p:extLst>
  </p:cSld>
  <p:clrMap bg1="lt1" tx1="dk1" bg2="lt2" tx2="dk2" accent1="accent1" accent2="accent2" accent3="accent3" accent4="accent4" accent5="accent5" accent6="accent6" hlink="hlink" folHlink="folHlink"/>
  <p:sldLayoutIdLst>
    <p:sldLayoutId id="2147484298" r:id="rId1"/>
    <p:sldLayoutId id="2147484299" r:id="rId2"/>
    <p:sldLayoutId id="2147484300" r:id="rId3"/>
    <p:sldLayoutId id="2147484301" r:id="rId4"/>
    <p:sldLayoutId id="2147484302" r:id="rId5"/>
    <p:sldLayoutId id="2147484303" r:id="rId6"/>
    <p:sldLayoutId id="2147484304" r:id="rId7"/>
    <p:sldLayoutId id="2147484305" r:id="rId8"/>
    <p:sldLayoutId id="2147484306" r:id="rId9"/>
    <p:sldLayoutId id="2147484307" r:id="rId10"/>
    <p:sldLayoutId id="21474843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sz="1400">
                <a:latin typeface="+mn-lt"/>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sz="1400">
                <a:latin typeface="+mn-lt"/>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sz="1400">
                <a:latin typeface="+mn-lt"/>
              </a:defRPr>
            </a:lvl1pPr>
          </a:lstStyle>
          <a:p>
            <a:pPr>
              <a:defRPr/>
            </a:pPr>
            <a:fld id="{31B389D4-FF09-4C0E-83A9-40C4E9FBFD1D}"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42" r:id="rId10"/>
    <p:sldLayoutId id="2147483943"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717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charset="0"/>
                <a:cs typeface="+mn-cs"/>
              </a:defRPr>
            </a:lvl1pPr>
          </a:lstStyle>
          <a:p>
            <a:pPr>
              <a:defRPr/>
            </a:pPr>
            <a:fld id="{823D73CE-AEB0-49A0-AA83-20B471DDF9BD}"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charset="0"/>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charset="0"/>
                <a:cs typeface="+mn-cs"/>
              </a:defRPr>
            </a:lvl1pPr>
          </a:lstStyle>
          <a:p>
            <a:pPr>
              <a:defRPr/>
            </a:pPr>
            <a:fld id="{B122E0C1-9610-4296-9F57-74E7774B4DAB}"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366875772"/>
      </p:ext>
    </p:extLst>
  </p:cSld>
  <p:clrMap bg1="lt1" tx1="dk1" bg2="lt2" tx2="dk2" accent1="accent1" accent2="accent2" accent3="accent3" accent4="accent4" accent5="accent5" accent6="accent6" hlink="hlink" folHlink="folHlink"/>
  <p:sldLayoutIdLst>
    <p:sldLayoutId id="2147484310" r:id="rId1"/>
    <p:sldLayoutId id="2147484311" r:id="rId2"/>
    <p:sldLayoutId id="2147484312" r:id="rId3"/>
    <p:sldLayoutId id="2147484313" r:id="rId4"/>
    <p:sldLayoutId id="2147484314" r:id="rId5"/>
    <p:sldLayoutId id="2147484315" r:id="rId6"/>
    <p:sldLayoutId id="2147484316" r:id="rId7"/>
    <p:sldLayoutId id="2147484317" r:id="rId8"/>
    <p:sldLayoutId id="2147484318" r:id="rId9"/>
    <p:sldLayoutId id="2147484319" r:id="rId10"/>
    <p:sldLayoutId id="2147484320" r:id="rId11"/>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26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126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a:defRPr/>
            </a:pPr>
            <a:fld id="{093D0C78-B33F-459C-A6CB-B6813409BA9C}" type="datetimeFigureOut">
              <a:rPr lang="it-IT">
                <a:solidFill>
                  <a:prstClr val="black">
                    <a:tint val="75000"/>
                  </a:prstClr>
                </a:solidFill>
              </a:rPr>
              <a:pPr>
                <a:defRPr/>
              </a:pPr>
              <a:t>22/11/2022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a:defRPr/>
            </a:pPr>
            <a:fld id="{571628E4-BEAD-4A8F-A141-5854A195E269}" type="slidenum">
              <a:rPr lang="it-IT">
                <a:solidFill>
                  <a:prstClr val="black">
                    <a:tint val="75000"/>
                  </a:prstClr>
                </a:solidFill>
              </a:rPr>
              <a:pPr>
                <a:defRPr/>
              </a:pPr>
              <a:t>‹N›</a:t>
            </a:fld>
            <a:endParaRPr lang="it-IT">
              <a:solidFill>
                <a:prstClr val="black">
                  <a:tint val="75000"/>
                </a:prstClr>
              </a:solidFill>
            </a:endParaRPr>
          </a:p>
        </p:txBody>
      </p:sp>
    </p:spTree>
    <p:extLst>
      <p:ext uri="{BB962C8B-B14F-4D97-AF65-F5344CB8AC3E}">
        <p14:creationId xmlns:p14="http://schemas.microsoft.com/office/powerpoint/2010/main" xmlns="" val="2679143896"/>
      </p:ext>
    </p:extLst>
  </p:cSld>
  <p:clrMap bg1="lt1" tx1="dk1" bg2="lt2" tx2="dk2" accent1="accent1" accent2="accent2" accent3="accent3" accent4="accent4" accent5="accent5" accent6="accent6" hlink="hlink" folHlink="folHlink"/>
  <p:sldLayoutIdLst>
    <p:sldLayoutId id="2147484322" r:id="rId1"/>
    <p:sldLayoutId id="2147484323" r:id="rId2"/>
    <p:sldLayoutId id="2147484324" r:id="rId3"/>
    <p:sldLayoutId id="2147484325" r:id="rId4"/>
    <p:sldLayoutId id="2147484326" r:id="rId5"/>
    <p:sldLayoutId id="2147484327" r:id="rId6"/>
    <p:sldLayoutId id="2147484328" r:id="rId7"/>
    <p:sldLayoutId id="2147484329" r:id="rId8"/>
    <p:sldLayoutId id="2147484330" r:id="rId9"/>
    <p:sldLayoutId id="2147484331" r:id="rId10"/>
    <p:sldLayoutId id="214748433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717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defRPr/>
            </a:pPr>
            <a:endParaRPr lang="ca-E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pPr>
              <a:defRPr/>
            </a:pPr>
            <a:endParaRPr lang="ca-E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pPr>
              <a:defRPr/>
            </a:pPr>
            <a:fld id="{F2C02DA8-CE6A-486B-B094-AF97503ECEC1}" type="slidenum">
              <a:rPr lang="ca-ES">
                <a:solidFill>
                  <a:srgbClr val="000000"/>
                </a:solidFill>
              </a:rPr>
              <a:pPr>
                <a:defRPr/>
              </a:pPr>
              <a:t>‹N›</a:t>
            </a:fld>
            <a:endParaRPr lang="ca-ES">
              <a:solidFill>
                <a:srgbClr val="000000"/>
              </a:solidFill>
            </a:endParaRPr>
          </a:p>
        </p:txBody>
      </p:sp>
    </p:spTree>
    <p:extLst>
      <p:ext uri="{BB962C8B-B14F-4D97-AF65-F5344CB8AC3E}">
        <p14:creationId xmlns:p14="http://schemas.microsoft.com/office/powerpoint/2010/main" xmlns="" val="47562136"/>
      </p:ext>
    </p:extLst>
  </p:cSld>
  <p:clrMap bg1="lt1" tx1="dk1" bg2="lt2" tx2="dk2" accent1="accent1" accent2="accent2" accent3="accent3" accent4="accent4" accent5="accent5" accent6="accent6" hlink="hlink" folHlink="folHlink"/>
  <p:sldLayoutIdLst>
    <p:sldLayoutId id="2147484334" r:id="rId1"/>
    <p:sldLayoutId id="2147484335" r:id="rId2"/>
    <p:sldLayoutId id="2147484336" r:id="rId3"/>
    <p:sldLayoutId id="2147484337" r:id="rId4"/>
    <p:sldLayoutId id="2147484338" r:id="rId5"/>
    <p:sldLayoutId id="2147484339" r:id="rId6"/>
    <p:sldLayoutId id="2147484340" r:id="rId7"/>
    <p:sldLayoutId id="2147484341" r:id="rId8"/>
    <p:sldLayoutId id="2147484342" r:id="rId9"/>
    <p:sldLayoutId id="2147484343" r:id="rId10"/>
    <p:sldLayoutId id="2147484344"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14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614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0" hangingPunct="0">
              <a:defRPr sz="1200">
                <a:solidFill>
                  <a:schemeClr val="tx1">
                    <a:tint val="75000"/>
                  </a:schemeClr>
                </a:solidFill>
                <a:latin typeface="Times"/>
                <a:cs typeface="+mn-cs"/>
              </a:defRPr>
            </a:lvl1pPr>
          </a:lstStyle>
          <a:p>
            <a:pPr fontAlgn="auto">
              <a:spcBef>
                <a:spcPts val="0"/>
              </a:spcBef>
              <a:spcAft>
                <a:spcPts val="0"/>
              </a:spcAft>
              <a:defRPr/>
            </a:pPr>
            <a:fld id="{10D5F8A8-C8CA-4AB0-B705-F55E6A794EED}" type="datetimeFigureOut">
              <a:rPr lang="it-IT">
                <a:solidFill>
                  <a:prstClr val="black">
                    <a:tint val="75000"/>
                  </a:prstClr>
                </a:solidFill>
              </a:rPr>
              <a:pPr fontAlgn="auto">
                <a:spcBef>
                  <a:spcPts val="0"/>
                </a:spcBef>
                <a:spcAft>
                  <a:spcPts val="0"/>
                </a:spcAft>
                <a:defRPr/>
              </a:pPr>
              <a:t>22/11/2022</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0" hangingPunct="0">
              <a:defRPr sz="1200">
                <a:solidFill>
                  <a:schemeClr val="tx1">
                    <a:tint val="75000"/>
                  </a:schemeClr>
                </a:solidFill>
                <a:latin typeface="Times"/>
                <a:cs typeface="+mn-cs"/>
              </a:defRPr>
            </a:lvl1pPr>
          </a:lstStyle>
          <a:p>
            <a:pPr fontAlgn="auto">
              <a:spcBef>
                <a:spcPts val="0"/>
              </a:spcBef>
              <a:spcAft>
                <a:spcPts val="0"/>
              </a:spcAft>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0" hangingPunct="0">
              <a:defRPr sz="1200">
                <a:solidFill>
                  <a:schemeClr val="tx1">
                    <a:tint val="75000"/>
                  </a:schemeClr>
                </a:solidFill>
                <a:latin typeface="Times"/>
                <a:cs typeface="+mn-cs"/>
              </a:defRPr>
            </a:lvl1pPr>
          </a:lstStyle>
          <a:p>
            <a:pPr fontAlgn="auto">
              <a:spcBef>
                <a:spcPts val="0"/>
              </a:spcBef>
              <a:spcAft>
                <a:spcPts val="0"/>
              </a:spcAft>
              <a:defRPr/>
            </a:pPr>
            <a:fld id="{B3E7FB26-CA47-4B56-B705-F750AA25D57B}" type="slidenum">
              <a:rPr lang="it-IT">
                <a:solidFill>
                  <a:prstClr val="black">
                    <a:tint val="75000"/>
                  </a:prstClr>
                </a:solidFill>
              </a:rPr>
              <a:pPr fontAlgn="auto">
                <a:spcBef>
                  <a:spcPts val="0"/>
                </a:spcBef>
                <a:spcAft>
                  <a:spcPts val="0"/>
                </a:spcAft>
                <a:defRPr/>
              </a:pPr>
              <a:t>‹N›</a:t>
            </a:fld>
            <a:endParaRPr lang="it-IT">
              <a:solidFill>
                <a:prstClr val="black">
                  <a:tint val="75000"/>
                </a:prstClr>
              </a:solidFill>
            </a:endParaRPr>
          </a:p>
        </p:txBody>
      </p:sp>
    </p:spTree>
    <p:extLst>
      <p:ext uri="{BB962C8B-B14F-4D97-AF65-F5344CB8AC3E}">
        <p14:creationId xmlns:p14="http://schemas.microsoft.com/office/powerpoint/2010/main" xmlns="" val="2619827524"/>
      </p:ext>
    </p:extLst>
  </p:cSld>
  <p:clrMap bg1="lt1" tx1="dk1" bg2="lt2" tx2="dk2" accent1="accent1" accent2="accent2" accent3="accent3" accent4="accent4" accent5="accent5" accent6="accent6" hlink="hlink" folHlink="folHlink"/>
  <p:sldLayoutIdLst>
    <p:sldLayoutId id="2147484346" r:id="rId1"/>
    <p:sldLayoutId id="2147484347" r:id="rId2"/>
    <p:sldLayoutId id="2147484348" r:id="rId3"/>
    <p:sldLayoutId id="2147484349" r:id="rId4"/>
    <p:sldLayoutId id="2147484350" r:id="rId5"/>
    <p:sldLayoutId id="2147484351" r:id="rId6"/>
    <p:sldLayoutId id="2147484352" r:id="rId7"/>
    <p:sldLayoutId id="2147484353" r:id="rId8"/>
    <p:sldLayoutId id="2147484354" r:id="rId9"/>
    <p:sldLayoutId id="2147484355" r:id="rId10"/>
    <p:sldLayoutId id="2147484356"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charset="0"/>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charset="0"/>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a:defRPr/>
            </a:pPr>
            <a:fld id="{ADB16718-135C-4F3D-80C4-DE4EBB5C0D0B}"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charset="0"/>
        </a:defRPr>
      </a:lvl2pPr>
      <a:lvl3pPr algn="ctr" rtl="0" eaLnBrk="0" fontAlgn="base" hangingPunct="0">
        <a:spcBef>
          <a:spcPct val="0"/>
        </a:spcBef>
        <a:spcAft>
          <a:spcPct val="0"/>
        </a:spcAft>
        <a:defRPr sz="4400">
          <a:solidFill>
            <a:schemeClr val="tx2"/>
          </a:solidFill>
          <a:latin typeface="Times" charset="0"/>
        </a:defRPr>
      </a:lvl3pPr>
      <a:lvl4pPr algn="ctr" rtl="0" eaLnBrk="0" fontAlgn="base" hangingPunct="0">
        <a:spcBef>
          <a:spcPct val="0"/>
        </a:spcBef>
        <a:spcAft>
          <a:spcPct val="0"/>
        </a:spcAft>
        <a:defRPr sz="4400">
          <a:solidFill>
            <a:schemeClr val="tx2"/>
          </a:solidFill>
          <a:latin typeface="Times" charset="0"/>
        </a:defRPr>
      </a:lvl4pPr>
      <a:lvl5pPr algn="ctr" rtl="0" eaLnBrk="0" fontAlgn="base" hangingPunct="0">
        <a:spcBef>
          <a:spcPct val="0"/>
        </a:spcBef>
        <a:spcAft>
          <a:spcPct val="0"/>
        </a:spcAft>
        <a:defRPr sz="4400">
          <a:solidFill>
            <a:schemeClr val="tx2"/>
          </a:solidFill>
          <a:latin typeface="Times" charset="0"/>
        </a:defRPr>
      </a:lvl5pPr>
      <a:lvl6pPr marL="457200" algn="ctr" rtl="0" fontAlgn="base">
        <a:spcBef>
          <a:spcPct val="0"/>
        </a:spcBef>
        <a:spcAft>
          <a:spcPct val="0"/>
        </a:spcAft>
        <a:defRPr sz="4400">
          <a:solidFill>
            <a:schemeClr val="tx2"/>
          </a:solidFill>
          <a:latin typeface="Times" charset="0"/>
        </a:defRPr>
      </a:lvl6pPr>
      <a:lvl7pPr marL="914400" algn="ctr" rtl="0" fontAlgn="base">
        <a:spcBef>
          <a:spcPct val="0"/>
        </a:spcBef>
        <a:spcAft>
          <a:spcPct val="0"/>
        </a:spcAft>
        <a:defRPr sz="4400">
          <a:solidFill>
            <a:schemeClr val="tx2"/>
          </a:solidFill>
          <a:latin typeface="Times" charset="0"/>
        </a:defRPr>
      </a:lvl7pPr>
      <a:lvl8pPr marL="1371600" algn="ctr" rtl="0" fontAlgn="base">
        <a:spcBef>
          <a:spcPct val="0"/>
        </a:spcBef>
        <a:spcAft>
          <a:spcPct val="0"/>
        </a:spcAft>
        <a:defRPr sz="4400">
          <a:solidFill>
            <a:schemeClr val="tx2"/>
          </a:solidFill>
          <a:latin typeface="Times" charset="0"/>
        </a:defRPr>
      </a:lvl8pPr>
      <a:lvl9pPr marL="1828800" algn="ctr" rtl="0" fontAlgn="base">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4099"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Times"/>
              </a:defRPr>
            </a:lvl1pPr>
          </a:lstStyle>
          <a:p>
            <a:pPr>
              <a:defRPr/>
            </a:pPr>
            <a:fld id="{E204C7CF-5CDC-486F-B6BD-77134FB15202}" type="datetimeFigureOut">
              <a:rPr lang="it-IT"/>
              <a:pPr>
                <a:defRPr/>
              </a:pPr>
              <a:t>22/11/2022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Time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Times"/>
              </a:defRPr>
            </a:lvl1pPr>
          </a:lstStyle>
          <a:p>
            <a:pPr>
              <a:defRPr/>
            </a:pPr>
            <a:fld id="{20044341-2D50-461B-BD3D-47A494B4F290}"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a:defRPr/>
            </a:pPr>
            <a:fld id="{31E6EF38-4A42-410D-9A0F-83BF9084851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a-ES" smtClean="0"/>
              <a:t>Clic para editar estilo título patrón</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a-ES" smtClean="0"/>
              <a:t>Haga clic para modificar el estilo de texto del patrón</a:t>
            </a:r>
          </a:p>
          <a:p>
            <a:pPr lvl="1"/>
            <a:r>
              <a:rPr lang="ca-ES" smtClean="0"/>
              <a:t>Segundo nivel</a:t>
            </a:r>
          </a:p>
          <a:p>
            <a:pPr lvl="2"/>
            <a:r>
              <a:rPr lang="ca-ES" smtClean="0"/>
              <a:t>Tercer nivel</a:t>
            </a:r>
          </a:p>
          <a:p>
            <a:pPr lvl="3"/>
            <a:r>
              <a:rPr lang="ca-ES" smtClean="0"/>
              <a:t>Cuarto nivel</a:t>
            </a:r>
          </a:p>
          <a:p>
            <a:pPr lvl="4"/>
            <a:r>
              <a:rPr lang="ca-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a:defRPr>
            </a:lvl1pPr>
          </a:lstStyle>
          <a:p>
            <a:pPr>
              <a:defRPr/>
            </a:pPr>
            <a:endParaRPr lang="ca-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a:defRPr>
            </a:lvl1pPr>
          </a:lstStyle>
          <a:p>
            <a:pPr>
              <a:defRPr/>
            </a:pPr>
            <a:endParaRPr lang="ca-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a:defRPr>
            </a:lvl1pPr>
          </a:lstStyle>
          <a:p>
            <a:pPr>
              <a:defRPr/>
            </a:pPr>
            <a:fld id="{DABB8179-2EC6-4490-A1B8-CB749DFED61B}" type="slidenum">
              <a:rPr lang="ca-ES"/>
              <a:pPr>
                <a:defRPr/>
              </a:pPr>
              <a:t>‹N›</a:t>
            </a:fld>
            <a:endParaRPr lang="ca-ES"/>
          </a:p>
        </p:txBody>
      </p:sp>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a:defRPr>
      </a:lvl2pPr>
      <a:lvl3pPr algn="ctr" rtl="0" eaLnBrk="0" fontAlgn="base" hangingPunct="0">
        <a:spcBef>
          <a:spcPct val="0"/>
        </a:spcBef>
        <a:spcAft>
          <a:spcPct val="0"/>
        </a:spcAft>
        <a:defRPr sz="4400">
          <a:solidFill>
            <a:schemeClr val="tx2"/>
          </a:solidFill>
          <a:latin typeface="Times"/>
        </a:defRPr>
      </a:lvl3pPr>
      <a:lvl4pPr algn="ctr" rtl="0" eaLnBrk="0" fontAlgn="base" hangingPunct="0">
        <a:spcBef>
          <a:spcPct val="0"/>
        </a:spcBef>
        <a:spcAft>
          <a:spcPct val="0"/>
        </a:spcAft>
        <a:defRPr sz="4400">
          <a:solidFill>
            <a:schemeClr val="tx2"/>
          </a:solidFill>
          <a:latin typeface="Times"/>
        </a:defRPr>
      </a:lvl4pPr>
      <a:lvl5pPr algn="ctr" rtl="0" eaLnBrk="0" fontAlgn="base" hangingPunct="0">
        <a:spcBef>
          <a:spcPct val="0"/>
        </a:spcBef>
        <a:spcAft>
          <a:spcPct val="0"/>
        </a:spcAft>
        <a:defRPr sz="4400">
          <a:solidFill>
            <a:schemeClr val="tx2"/>
          </a:solidFill>
          <a:latin typeface="Times"/>
        </a:defRPr>
      </a:lvl5pPr>
      <a:lvl6pPr marL="457200" algn="ctr" rtl="0" fontAlgn="base">
        <a:spcBef>
          <a:spcPct val="0"/>
        </a:spcBef>
        <a:spcAft>
          <a:spcPct val="0"/>
        </a:spcAft>
        <a:defRPr sz="4400">
          <a:solidFill>
            <a:schemeClr val="tx2"/>
          </a:solidFill>
          <a:latin typeface="Times"/>
        </a:defRPr>
      </a:lvl6pPr>
      <a:lvl7pPr marL="914400" algn="ctr" rtl="0" fontAlgn="base">
        <a:spcBef>
          <a:spcPct val="0"/>
        </a:spcBef>
        <a:spcAft>
          <a:spcPct val="0"/>
        </a:spcAft>
        <a:defRPr sz="4400">
          <a:solidFill>
            <a:schemeClr val="tx2"/>
          </a:solidFill>
          <a:latin typeface="Times"/>
        </a:defRPr>
      </a:lvl7pPr>
      <a:lvl8pPr marL="1371600" algn="ctr" rtl="0" fontAlgn="base">
        <a:spcBef>
          <a:spcPct val="0"/>
        </a:spcBef>
        <a:spcAft>
          <a:spcPct val="0"/>
        </a:spcAft>
        <a:defRPr sz="4400">
          <a:solidFill>
            <a:schemeClr val="tx2"/>
          </a:solidFill>
          <a:latin typeface="Times"/>
        </a:defRPr>
      </a:lvl8pPr>
      <a:lvl9pPr marL="1828800" algn="ctr" rtl="0" fontAlgn="base">
        <a:spcBef>
          <a:spcPct val="0"/>
        </a:spcBef>
        <a:spcAft>
          <a:spcPct val="0"/>
        </a:spcAft>
        <a:defRPr sz="4400">
          <a:solidFill>
            <a:schemeClr val="tx2"/>
          </a:solidFill>
          <a:latin typeface="Times"/>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638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1DEB8C6-049E-4DCF-A552-7CEB05E1F77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DE1AD758-02ED-413B-B2FA-55D3AFF902B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3D4A8"/>
            </a:gs>
            <a:gs pos="25000">
              <a:srgbClr val="21D6E0"/>
            </a:gs>
            <a:gs pos="75000">
              <a:srgbClr val="0087E6"/>
            </a:gs>
            <a:gs pos="100000">
              <a:srgbClr val="005CB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solidFill>
                  <a:schemeClr val="tx1"/>
                </a:solidFill>
                <a:effectLst/>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solidFill>
                  <a:schemeClr val="tx1"/>
                </a:solidFill>
                <a:effectLst/>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chemeClr val="tx1"/>
                </a:solidFill>
                <a:effectLst/>
              </a:defRPr>
            </a:lvl1pPr>
          </a:lstStyle>
          <a:p>
            <a:pPr>
              <a:defRPr/>
            </a:pPr>
            <a:fld id="{64D00FF1-B32F-42F3-A34E-C9ADCA38728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 id="2147484104" r:id="rId12"/>
  </p:sldLayoutIdLst>
  <p:transition advTm="1000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156.xml"/><Relationship Id="rId4" Type="http://schemas.openxmlformats.org/officeDocument/2006/relationships/image" Target="../media/image8.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73.xml"/><Relationship Id="rId2" Type="http://schemas.openxmlformats.org/officeDocument/2006/relationships/tags" Target="../tags/tag18.xml"/><Relationship Id="rId1" Type="http://schemas.openxmlformats.org/officeDocument/2006/relationships/tags" Target="../tags/tag17.xml"/><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07.xml"/></Relationships>
</file>

<file path=ppt/slides/_rels/slide10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7.xml"/></Relationships>
</file>

<file path=ppt/slides/_rels/slide10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07.xml"/></Relationships>
</file>

<file path=ppt/slides/_rels/slide10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07.xml"/></Relationships>
</file>

<file path=ppt/slides/_rels/slide10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217.xml"/></Relationships>
</file>

<file path=ppt/slides/_rels/slide10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2.png"/><Relationship Id="rId1" Type="http://schemas.openxmlformats.org/officeDocument/2006/relationships/slideLayout" Target="../slideLayouts/slideLayout217.xml"/></Relationships>
</file>

<file path=ppt/slides/_rels/slide10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3.png"/><Relationship Id="rId1" Type="http://schemas.openxmlformats.org/officeDocument/2006/relationships/slideLayout" Target="../slideLayouts/slideLayout21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17.xml"/></Relationships>
</file>

<file path=ppt/slides/_rels/slide108.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17.xml"/></Relationships>
</file>

<file path=ppt/slides/_rels/slide109.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2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17.xml"/></Relationships>
</file>

<file path=ppt/slides/_rels/slide11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40.xml"/><Relationship Id="rId1" Type="http://schemas.openxmlformats.org/officeDocument/2006/relationships/tags" Target="../tags/tag19.xml"/><Relationship Id="rId5" Type="http://schemas.openxmlformats.org/officeDocument/2006/relationships/image" Target="../media/image79.gif"/><Relationship Id="rId4" Type="http://schemas.openxmlformats.org/officeDocument/2006/relationships/image" Target="../media/image78.gif"/></Relationships>
</file>

<file path=ppt/slides/_rels/slide11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0.xml"/></Relationships>
</file>

<file path=ppt/slides/_rels/slide11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0.xml"/></Relationships>
</file>

<file path=ppt/slides/_rels/slide11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40.xml"/></Relationships>
</file>

<file path=ppt/slides/_rels/slide11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40.xml"/></Relationships>
</file>

<file path=ppt/slides/_rels/slide11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0.xml"/></Relationships>
</file>

<file path=ppt/slides/_rels/slide11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78.xml"/></Relationships>
</file>

<file path=ppt/slides/_rels/slide11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0.xml"/></Relationships>
</file>

<file path=ppt/slides/_rels/slide11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120.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0.xml"/></Relationships>
</file>

<file path=ppt/slides/_rels/slide12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0.xml"/></Relationships>
</file>

<file path=ppt/slides/_rels/slide122.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40.xml"/></Relationships>
</file>

<file path=ppt/slides/_rels/slide12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0.xml"/></Relationships>
</file>

<file path=ppt/slides/_rels/slide12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0.xml"/></Relationships>
</file>

<file path=ppt/slides/_rels/slide12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0.xml"/></Relationships>
</file>

<file path=ppt/slides/_rels/slide126.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0.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28.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0.xml"/></Relationships>
</file>

<file path=ppt/slides/_rels/slide129.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8.xml"/></Relationships>
</file>

<file path=ppt/slides/_rels/slide13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0.xml"/></Relationships>
</file>

<file path=ppt/slides/_rels/slide13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0.xml"/></Relationships>
</file>

<file path=ppt/slides/_rels/slide13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0.xml"/></Relationships>
</file>

<file path=ppt/slides/_rels/slide13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78.xml"/></Relationships>
</file>

<file path=ppt/slides/_rels/slide13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0.xml"/></Relationships>
</file>

<file path=ppt/slides/_rels/slide13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0.xml"/></Relationships>
</file>

<file path=ppt/slides/_rels/slide137.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2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3.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18.xml"/></Relationships>
</file>

<file path=ppt/slides/_rels/slide14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39.xml"/></Relationships>
</file>

<file path=ppt/slides/_rels/slide14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50.xml"/></Relationships>
</file>

<file path=ppt/slides/_rels/slide14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50.xml"/></Relationships>
</file>

<file path=ppt/slides/_rels/slide14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50.xml"/></Relationships>
</file>

<file path=ppt/slides/_rels/slide14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50.xml"/></Relationships>
</file>

<file path=ppt/slides/_rels/slide14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50.xml"/></Relationships>
</file>

<file path=ppt/slides/_rels/slide14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50.xml"/></Relationships>
</file>

<file path=ppt/slides/_rels/slide14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50.xml"/></Relationships>
</file>

<file path=ppt/slides/_rels/slide14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50.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3.xml"/></Relationships>
</file>

<file path=ppt/slides/_rels/slide15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50.xml"/></Relationships>
</file>

<file path=ppt/slides/_rels/slide15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50.xml"/></Relationships>
</file>

<file path=ppt/slides/_rels/slide1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50.xml"/></Relationships>
</file>

<file path=ppt/slides/_rels/slide15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50.xml"/></Relationships>
</file>

<file path=ppt/slides/_rels/slide15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50.xml"/></Relationships>
</file>

<file path=ppt/slides/_rels/slide155.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50.xml"/></Relationships>
</file>

<file path=ppt/slides/_rels/slide16.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7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7.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10.gif"/><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8.xml"/></Relationships>
</file>

<file path=ppt/slides/_rels/slide22.xml.rels><?xml version="1.0" encoding="UTF-8" standalone="yes"?>
<Relationships xmlns="http://schemas.openxmlformats.org/package/2006/relationships"><Relationship Id="rId2" Type="http://schemas.openxmlformats.org/officeDocument/2006/relationships/image" Target="../media/image21.gif"/><Relationship Id="rId1" Type="http://schemas.openxmlformats.org/officeDocument/2006/relationships/slideLayout" Target="../slideLayouts/slideLayout78.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8.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95.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eg"/><Relationship Id="rId1" Type="http://schemas.openxmlformats.org/officeDocument/2006/relationships/slideLayout" Target="../slideLayouts/slideLayout195.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eg"/><Relationship Id="rId1" Type="http://schemas.openxmlformats.org/officeDocument/2006/relationships/slideLayout" Target="../slideLayouts/slideLayout195.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eg"/><Relationship Id="rId1" Type="http://schemas.openxmlformats.org/officeDocument/2006/relationships/slideLayout" Target="../slideLayouts/slideLayout195.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eg"/><Relationship Id="rId1" Type="http://schemas.openxmlformats.org/officeDocument/2006/relationships/slideLayout" Target="../slideLayouts/slideLayout195.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3.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jpeg"/><Relationship Id="rId1" Type="http://schemas.openxmlformats.org/officeDocument/2006/relationships/slideLayout" Target="../slideLayouts/slideLayout195.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90.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00.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100.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100.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100.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00.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100.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xml"/><Relationship Id="rId1" Type="http://schemas.openxmlformats.org/officeDocument/2006/relationships/slideLayout" Target="../slideLayouts/slideLayout10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3.xml"/><Relationship Id="rId2" Type="http://schemas.openxmlformats.org/officeDocument/2006/relationships/tags" Target="../tags/tag6.xml"/><Relationship Id="rId1" Type="http://schemas.openxmlformats.org/officeDocument/2006/relationships/tags" Target="../tags/tag5.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100.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00.xml"/></Relationships>
</file>

<file path=ppt/slides/_rels/slide4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100.xml"/></Relationships>
</file>

<file path=ppt/slides/_rels/slide4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3.xml"/><Relationship Id="rId1" Type="http://schemas.openxmlformats.org/officeDocument/2006/relationships/slideLayout" Target="../slideLayouts/slideLayout100.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100.xml"/></Relationships>
</file>

<file path=ppt/slides/_rels/slide4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5.xml"/><Relationship Id="rId1" Type="http://schemas.openxmlformats.org/officeDocument/2006/relationships/slideLayout" Target="../slideLayouts/slideLayout100.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6.xml"/><Relationship Id="rId1" Type="http://schemas.openxmlformats.org/officeDocument/2006/relationships/slideLayout" Target="../slideLayouts/slideLayout100.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3.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13.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06.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06.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06.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06.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0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73.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06.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06.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06.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06.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06.xml"/></Relationships>
</file>

<file path=ppt/slides/_rels/slide6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06.xml"/></Relationships>
</file>

<file path=ppt/slides/_rels/slide6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06.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06.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06.xml"/></Relationships>
</file>

<file path=ppt/slides/_rels/slide6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0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3.xml"/><Relationship Id="rId2" Type="http://schemas.openxmlformats.org/officeDocument/2006/relationships/tags" Target="../tags/tag12.xml"/><Relationship Id="rId1" Type="http://schemas.openxmlformats.org/officeDocument/2006/relationships/tags" Target="../tags/tag11.xml"/><Relationship Id="rId4" Type="http://schemas.openxmlformats.org/officeDocument/2006/relationships/image" Target="../media/image15.jpeg"/></Relationships>
</file>

<file path=ppt/slides/_rels/slide7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06.xml"/></Relationships>
</file>

<file path=ppt/slides/_rels/slide7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06.xml"/></Relationships>
</file>

<file path=ppt/slides/_rels/slide7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06.xml"/></Relationships>
</file>

<file path=ppt/slides/_rels/slide7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06.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0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9.xml"/></Relationships>
</file>

<file path=ppt/slides/_rels/slide7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7.xml"/></Relationships>
</file>

<file path=ppt/slides/_rels/slide7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7.xml"/></Relationships>
</file>

<file path=ppt/slides/_rels/slide7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3.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image" Target="../media/image11.jpeg"/></Relationships>
</file>

<file path=ppt/slides/_rels/slide8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7.xml"/></Relationships>
</file>

<file path=ppt/slides/_rels/slide81.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7.xml"/></Relationships>
</file>

<file path=ppt/slides/_rels/slide8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0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8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0.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8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4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0.xml"/></Relationships>
</file>

<file path=ppt/slides/_rels/slide8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4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73.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5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9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7.xml"/></Relationships>
</file>

<file path=ppt/slides/_rels/slide9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07.xml"/></Relationships>
</file>

<file path=ppt/slides/_rels/slide9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07.xml"/></Relationships>
</file>

<file path=ppt/slides/_rels/slide9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07.xml"/></Relationships>
</file>

<file path=ppt/slides/_rels/slide9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07.xml"/></Relationships>
</file>

<file path=ppt/slides/_rels/slide9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7.xml"/></Relationships>
</file>

<file path=ppt/slides/_rels/slide9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07.xml"/></Relationships>
</file>

<file path=ppt/slides/_rels/slide9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0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ttangolo 2"/>
          <p:cNvPicPr>
            <a:picLocks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19388" y="2852738"/>
            <a:ext cx="5181600" cy="1957387"/>
          </a:xfrm>
          <a:prstGeom prst="rect">
            <a:avLst/>
          </a:prstGeom>
          <a:noFill/>
          <a:extLst>
            <a:ext uri="{909E8E84-426E-40DD-AFC4-6F175D3DCCD1}">
              <a14:hiddenFill xmlns:a14="http://schemas.microsoft.com/office/drawing/2010/main" xmlns="">
                <a:solidFill>
                  <a:srgbClr val="FFFFFF"/>
                </a:solidFill>
              </a14:hiddenFill>
            </a:ext>
          </a:extLst>
        </p:spPr>
      </p:pic>
      <p:sp>
        <p:nvSpPr>
          <p:cNvPr id="4" name="CasellaDiTesto 3"/>
          <p:cNvSpPr txBox="1"/>
          <p:nvPr/>
        </p:nvSpPr>
        <p:spPr>
          <a:xfrm>
            <a:off x="2627784" y="5143500"/>
            <a:ext cx="5400600" cy="646331"/>
          </a:xfrm>
          <a:prstGeom prst="rect">
            <a:avLst/>
          </a:prstGeom>
          <a:noFill/>
        </p:spPr>
        <p:txBody>
          <a:bodyPr wrap="square">
            <a:spAutoFit/>
          </a:bodyPr>
          <a:lstStyle/>
          <a:p>
            <a:pPr algn="r" eaLnBrk="1" hangingPunct="1">
              <a:defRPr/>
            </a:pPr>
            <a:r>
              <a:rPr lang="it-IT" sz="3600" spc="300" dirty="0" smtClean="0">
                <a:solidFill>
                  <a:srgbClr val="FFFFCC"/>
                </a:solidFill>
                <a:effectLst>
                  <a:outerShdw blurRad="38100" dist="38100" dir="2700000" algn="tl">
                    <a:srgbClr val="000000">
                      <a:alpha val="43137"/>
                    </a:srgbClr>
                  </a:outerShdw>
                </a:effectLst>
                <a:latin typeface="Cooper Black" pitchFamily="18" charset="0"/>
                <a:cs typeface="Arial" charset="0"/>
              </a:rPr>
              <a:t>Quarta  Domenica</a:t>
            </a:r>
            <a:endParaRPr lang="it-IT" sz="3600" spc="300" dirty="0">
              <a:solidFill>
                <a:srgbClr val="FFFFCC"/>
              </a:solidFill>
              <a:effectLst>
                <a:outerShdw blurRad="38100" dist="38100" dir="2700000" algn="tl">
                  <a:srgbClr val="000000">
                    <a:alpha val="43137"/>
                  </a:srgbClr>
                </a:outerShdw>
              </a:effectLst>
              <a:latin typeface="Cooper Black" pitchFamily="18" charset="0"/>
              <a:cs typeface="Arial" charset="0"/>
            </a:endParaRPr>
          </a:p>
        </p:txBody>
      </p:sp>
      <p:pic>
        <p:nvPicPr>
          <p:cNvPr id="3076" name="Picture 2" descr="D:\Immagini\Bambini 13 animati\A1 (77).gif"/>
          <p:cNvPicPr>
            <a:picLocks noChangeAspect="1" noChangeArrowheads="1" noCrop="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3568" y="621888"/>
            <a:ext cx="2319337" cy="2719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5"/>
          <p:cNvSpPr txBox="1">
            <a:spLocks noChangeArrowheads="1"/>
          </p:cNvSpPr>
          <p:nvPr/>
        </p:nvSpPr>
        <p:spPr bwMode="auto">
          <a:xfrm>
            <a:off x="4005963" y="1196752"/>
            <a:ext cx="4418197" cy="1569660"/>
          </a:xfrm>
          <a:prstGeom prst="rect">
            <a:avLst/>
          </a:prstGeom>
          <a:noFill/>
          <a:ln w="9525">
            <a:noFill/>
            <a:miter lim="800000"/>
            <a:headEnd/>
            <a:tailEnd/>
          </a:ln>
          <a:effectLst>
            <a:outerShdw dist="71842" dir="2700000" algn="ctr" rotWithShape="0">
              <a:schemeClr val="tx1"/>
            </a:outerShdw>
          </a:effectLst>
        </p:spPr>
        <p:txBody>
          <a:bodyPr wrap="none">
            <a:spAutoFit/>
          </a:bodyPr>
          <a:lstStyle/>
          <a:p>
            <a:pPr algn="ctr">
              <a:defRPr/>
            </a:pPr>
            <a:r>
              <a:rPr lang="ca-ES" sz="4800" b="1" i="1" dirty="0">
                <a:solidFill>
                  <a:srgbClr val="0FDFFF"/>
                </a:solidFill>
                <a:latin typeface="Comic Sans MS" pitchFamily="66" charset="0"/>
                <a:cs typeface="Arial" charset="0"/>
              </a:rPr>
              <a:t> </a:t>
            </a:r>
            <a:r>
              <a:rPr lang="ca-ES" sz="4800" b="1" i="1" dirty="0" smtClean="0">
                <a:solidFill>
                  <a:srgbClr val="0FDFFF"/>
                </a:solidFill>
                <a:latin typeface="Comic Sans MS" pitchFamily="66" charset="0"/>
                <a:cs typeface="Arial" charset="0"/>
              </a:rPr>
              <a:t>18 dicembre </a:t>
            </a:r>
          </a:p>
          <a:p>
            <a:pPr algn="ctr">
              <a:defRPr/>
            </a:pPr>
            <a:r>
              <a:rPr lang="ca-ES" sz="4800" b="1" i="1" dirty="0" smtClean="0">
                <a:solidFill>
                  <a:srgbClr val="0FDFFF"/>
                </a:solidFill>
                <a:latin typeface="Comic Sans MS" pitchFamily="66" charset="0"/>
                <a:cs typeface="Arial" charset="0"/>
              </a:rPr>
              <a:t>2022</a:t>
            </a:r>
            <a:endParaRPr lang="ca-ES" sz="4800" i="1" dirty="0">
              <a:solidFill>
                <a:srgbClr val="0FDFFF"/>
              </a:solidFill>
              <a:latin typeface="Comic Sans MS" pitchFamily="66" charset="0"/>
              <a:cs typeface="Arial" charset="0"/>
            </a:endParaRPr>
          </a:p>
        </p:txBody>
      </p:sp>
      <p:pic>
        <p:nvPicPr>
          <p:cNvPr id="6" name="Picture 2" descr="D:\Immagini\Bambini 13 animati\A1 (24).gif"/>
          <p:cNvPicPr>
            <a:picLocks noChangeAspect="1" noChangeArrowheads="1" noCrop="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99592" y="3212976"/>
            <a:ext cx="2266950" cy="300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476431730"/>
      </p:ext>
    </p:extLst>
  </p:cSld>
  <p:clrMapOvr>
    <a:masterClrMapping/>
  </p:clrMapOvr>
  <p:transition spd="med" advTm="10000">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par>
                          <p:cTn id="8" fill="hold" nodeType="afterGroup">
                            <p:stCondLst>
                              <p:cond delay="4000"/>
                            </p:stCondLst>
                            <p:childTnLst>
                              <p:par>
                                <p:cTn id="9" presetID="55" presetClass="entr" presetSubtype="0" fill="hold" grpId="0" nodeType="after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par>
                          <p:cTn id="14" fill="hold">
                            <p:stCondLst>
                              <p:cond delay="6000"/>
                            </p:stCondLst>
                            <p:childTnLst>
                              <p:par>
                                <p:cTn id="15" presetID="9"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59000"/>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custDataLst>
              <p:tags r:id="rId2"/>
            </p:custDataLst>
          </p:nvPr>
        </p:nvSpPr>
        <p:spPr bwMode="auto">
          <a:xfrm>
            <a:off x="1428728" y="3745388"/>
            <a:ext cx="5929354" cy="3046988"/>
          </a:xfrm>
          <a:prstGeom prst="rect">
            <a:avLst/>
          </a:prstGeom>
          <a:solidFill>
            <a:schemeClr val="accent2">
              <a:lumMod val="20000"/>
              <a:lumOff val="80000"/>
            </a:schemeClr>
          </a:solidFill>
          <a:ln w="9525">
            <a:noFill/>
            <a:miter lim="800000"/>
            <a:headEnd/>
            <a:tailEnd/>
          </a:ln>
          <a:effectLst>
            <a:softEdge rad="127000"/>
          </a:effectLst>
        </p:spPr>
        <p:txBody>
          <a:bodyPr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Cristo Ges</a:t>
            </a:r>
            <a:r>
              <a:rPr lang="it-IT" sz="4800" b="1" dirty="0">
                <a:solidFill>
                  <a:prstClr val="black"/>
                </a:solidFill>
                <a:effectLst>
                  <a:outerShdw blurRad="38100" dist="38100" dir="2700000" algn="tl">
                    <a:srgbClr val="000000">
                      <a:alpha val="43137"/>
                    </a:srgbClr>
                  </a:outerShdw>
                </a:effectLst>
                <a:latin typeface="Calibri"/>
                <a:ea typeface="Times New Roman" pitchFamily="18" charset="0"/>
                <a:cs typeface="Times New Roman" pitchFamily="18" charset="0"/>
              </a:rPr>
              <a:t>ù</a:t>
            </a: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o Signore!</a:t>
            </a:r>
            <a:endParaRPr lang="it-IT" sz="480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xmlns="" val="217545992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6000750" cy="6858000"/>
          </a:xfrm>
          <a:prstGeom prst="rect">
            <a:avLst/>
          </a:prstGeom>
          <a:noFill/>
          <a:ln w="9525">
            <a:noFill/>
            <a:miter lim="800000"/>
            <a:headEnd/>
            <a:tailEnd/>
          </a:ln>
        </p:spPr>
      </p:pic>
      <p:sp>
        <p:nvSpPr>
          <p:cNvPr id="105475"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solidFill>
                  <a:srgbClr val="000000"/>
                </a:solidFill>
                <a:latin typeface="Calibri" pitchFamily="34" charset="0"/>
              </a:rPr>
              <a:t>entra </a:t>
            </a:r>
          </a:p>
          <a:p>
            <a:r>
              <a:rPr lang="it-IT" sz="6600" b="1">
                <a:solidFill>
                  <a:srgbClr val="000000"/>
                </a:solidFill>
                <a:latin typeface="Calibri" pitchFamily="34" charset="0"/>
              </a:rPr>
              <a:t>nel </a:t>
            </a:r>
          </a:p>
          <a:p>
            <a:r>
              <a:rPr lang="it-IT" sz="6600" b="1">
                <a:solidFill>
                  <a:srgbClr val="000000"/>
                </a:solidFill>
                <a:latin typeface="Calibri" pitchFamily="34" charset="0"/>
              </a:rPr>
              <a:t>cuore, </a:t>
            </a:r>
            <a:endParaRPr lang="it-IT" sz="66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r>
              <a:rPr lang="it-IT" sz="6600" b="1">
                <a:solidFill>
                  <a:srgbClr val="000000"/>
                </a:solidFill>
                <a:latin typeface="Tahoma" pitchFamily="34" charset="0"/>
                <a:ea typeface="Times New Roman" pitchFamily="18" charset="0"/>
                <a:cs typeface="Tahoma" pitchFamily="34" charset="0"/>
              </a:rPr>
              <a:t>si </a:t>
            </a:r>
          </a:p>
          <a:p>
            <a:r>
              <a:rPr lang="it-IT" sz="6600" b="1">
                <a:solidFill>
                  <a:srgbClr val="000000"/>
                </a:solidFill>
                <a:latin typeface="Tahoma" pitchFamily="34" charset="0"/>
                <a:ea typeface="Times New Roman" pitchFamily="18" charset="0"/>
                <a:cs typeface="Tahoma" pitchFamily="34" charset="0"/>
              </a:rPr>
              <a:t>vede </a:t>
            </a:r>
          </a:p>
          <a:p>
            <a:r>
              <a:rPr lang="it-IT" sz="6600" b="1">
                <a:solidFill>
                  <a:srgbClr val="000000"/>
                </a:solidFill>
                <a:latin typeface="Tahoma" pitchFamily="34" charset="0"/>
                <a:ea typeface="Times New Roman" pitchFamily="18" charset="0"/>
                <a:cs typeface="Tahoma" pitchFamily="34" charset="0"/>
              </a:rPr>
              <a:t>sul </a:t>
            </a:r>
          </a:p>
          <a:p>
            <a:r>
              <a:rPr lang="it-IT" sz="6600" b="1">
                <a:solidFill>
                  <a:srgbClr val="000000"/>
                </a:solidFill>
                <a:latin typeface="Tahoma" pitchFamily="34" charset="0"/>
                <a:ea typeface="Times New Roman" pitchFamily="18" charset="0"/>
                <a:cs typeface="Tahoma" pitchFamily="34" charset="0"/>
              </a:rPr>
              <a:t>volto</a:t>
            </a:r>
            <a:r>
              <a:rPr lang="it-IT" sz="6600">
                <a:solidFill>
                  <a:srgbClr val="000000"/>
                </a:solidFill>
                <a:latin typeface="Calibri" pitchFamily="34" charset="0"/>
                <a:ea typeface="Calibri" pitchFamily="34" charset="0"/>
                <a:cs typeface="Times New Roman" pitchFamily="18" charset="0"/>
              </a:rPr>
              <a:t> </a:t>
            </a:r>
            <a:endParaRPr lang="it-IT" sz="6600">
              <a:solidFill>
                <a:srgbClr val="000000"/>
              </a:solidFill>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14813" y="0"/>
            <a:ext cx="4786312"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107523"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r>
              <a:rPr lang="it-IT" sz="6600" b="1">
                <a:solidFill>
                  <a:srgbClr val="000000"/>
                </a:solidFill>
                <a:latin typeface="Calibri" pitchFamily="34" charset="0"/>
              </a:rPr>
              <a:t> Ora </a:t>
            </a:r>
          </a:p>
          <a:p>
            <a:r>
              <a:rPr lang="it-IT" sz="6600" b="1">
                <a:solidFill>
                  <a:srgbClr val="000000"/>
                </a:solidFill>
                <a:latin typeface="Calibri" pitchFamily="34" charset="0"/>
              </a:rPr>
              <a:t>  ti </a:t>
            </a:r>
          </a:p>
          <a:p>
            <a:r>
              <a:rPr lang="it-IT" sz="6600" b="1">
                <a:solidFill>
                  <a:srgbClr val="000000"/>
                </a:solidFill>
                <a:latin typeface="Calibri" pitchFamily="34" charset="0"/>
              </a:rPr>
              <a:t>  stringo </a:t>
            </a:r>
          </a:p>
          <a:p>
            <a:r>
              <a:rPr lang="it-IT" sz="6600" b="1">
                <a:solidFill>
                  <a:srgbClr val="000000"/>
                </a:solidFill>
                <a:latin typeface="Calibri" pitchFamily="34" charset="0"/>
              </a:rPr>
              <a:t>la mano </a:t>
            </a:r>
            <a:endParaRPr lang="it-IT" sz="66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85875" y="1714500"/>
            <a:ext cx="6429375" cy="3500438"/>
          </a:xfrm>
          <a:prstGeom prst="rect">
            <a:avLst/>
          </a:prstGeom>
          <a:noFill/>
          <a:ln w="9525">
            <a:noFill/>
            <a:miter lim="800000"/>
            <a:headEnd/>
            <a:tailEnd/>
          </a:ln>
        </p:spPr>
      </p:pic>
      <p:sp>
        <p:nvSpPr>
          <p:cNvPr id="108547"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solidFill>
                  <a:srgbClr val="000000"/>
                </a:solidFill>
                <a:latin typeface="Tahoma" pitchFamily="34" charset="0"/>
                <a:ea typeface="Times New Roman" pitchFamily="18" charset="0"/>
                <a:cs typeface="Tahoma" pitchFamily="34" charset="0"/>
              </a:rPr>
              <a:t>non sono più solo</a:t>
            </a:r>
            <a:endParaRPr lang="it-IT" sz="6600">
              <a:solidFill>
                <a:srgbClr val="000000"/>
              </a:solidFill>
              <a:latin typeface="Calibri" pitchFamily="34" charset="0"/>
              <a:ea typeface="Times New Roman" pitchFamily="18" charset="0"/>
              <a:cs typeface="Tahoma" pitchFamily="34" charset="0"/>
            </a:endParaRPr>
          </a:p>
        </p:txBody>
      </p:sp>
      <p:sp>
        <p:nvSpPr>
          <p:cNvPr id="108548"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solidFill>
                  <a:srgbClr val="000000"/>
                </a:solidFill>
                <a:latin typeface="Tahoma" pitchFamily="34" charset="0"/>
                <a:ea typeface="Times New Roman" pitchFamily="18" charset="0"/>
                <a:cs typeface="Tahoma" pitchFamily="34" charset="0"/>
              </a:rPr>
              <a:t>non sei più lontano</a:t>
            </a:r>
            <a:endParaRPr lang="it-IT" sz="6600">
              <a:solidFill>
                <a:srgbClr val="000000"/>
              </a:solidFill>
              <a:latin typeface="Calibri" pitchFamily="34" charset="0"/>
              <a:ea typeface="Times New Roman" pitchFamily="18"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togli i peccati del mondo,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xmlns="" val="23587079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2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9008"/>
            <a:ext cx="9144000" cy="1938992"/>
          </a:xfrm>
          <a:prstGeom prst="rect">
            <a:avLst/>
          </a:prstGeom>
          <a:solidFill>
            <a:srgbClr val="FFFFFF"/>
          </a:solidFill>
          <a:ln w="9525">
            <a:noFill/>
            <a:miter lim="800000"/>
            <a:headEnd/>
            <a:tailEnd/>
          </a:ln>
          <a:effectLst/>
        </p:spPr>
        <p:txBody>
          <a:bodyPr wrap="square" anchor="ctr">
            <a:spAutoFit/>
          </a:bodyPr>
          <a:lstStyle/>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togli i peccati del mondo,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abbi pietà di noi.</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xmlns="" val="153800683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 descr="Pasqua 2007 063.jpg"/>
          <p:cNvPicPr>
            <a:picLocks noChangeAspect="1"/>
          </p:cNvPicPr>
          <p:nvPr/>
        </p:nvPicPr>
        <p:blipFill>
          <a:blip r:embed="rId2" cstate="email">
            <a:extLst>
              <a:ext uri="{BEBA8EAE-BF5A-486C-A8C5-ECC9F3942E4B}">
                <a14:imgProps xmlns:a14="http://schemas.microsoft.com/office/drawing/2010/main" xmlns="">
                  <a14:imgLayer r:embed="rId3">
                    <a14:imgEffect>
                      <a14:brightnessContrast bright="20000" contrast="40000"/>
                    </a14:imgEffect>
                  </a14:imgLayer>
                </a14:imgProps>
              </a:ext>
              <a:ext uri="{28A0092B-C50C-407E-A947-70E740481C1C}">
                <a14:useLocalDpi xmlns:a14="http://schemas.microsoft.com/office/drawing/2010/main" xmlns=""/>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1"/>
          <p:cNvSpPr>
            <a:spLocks noChangeArrowheads="1"/>
          </p:cNvSpPr>
          <p:nvPr/>
        </p:nvSpPr>
        <p:spPr bwMode="auto">
          <a:xfrm>
            <a:off x="0" y="4913766"/>
            <a:ext cx="9144000" cy="1938992"/>
          </a:xfrm>
          <a:prstGeom prst="rect">
            <a:avLst/>
          </a:prstGeom>
          <a:solidFill>
            <a:srgbClr val="FFFFFF"/>
          </a:solidFill>
          <a:ln w="9525">
            <a:noFill/>
            <a:miter lim="800000"/>
            <a:headEnd/>
            <a:tailEnd/>
          </a:ln>
          <a:effectLst/>
        </p:spPr>
        <p:txBody>
          <a:bodyPr wrap="square" anchor="ctr">
            <a:spAutoFit/>
          </a:bodyPr>
          <a:lstStyle/>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Agnello di Dio,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che togli i peccati del mondo,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dona a noi la pace.</a:t>
            </a:r>
            <a:endParaRPr lang="it-IT" sz="4000" b="1"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xmlns="" val="62630281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046645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443690" y="5445224"/>
            <a:ext cx="8208912" cy="1323439"/>
          </a:xfrm>
          <a:prstGeom prst="rect">
            <a:avLst/>
          </a:prstGeom>
        </p:spPr>
        <p:txBody>
          <a:bodyPr wrap="square">
            <a:spAutoFit/>
          </a:bodyPr>
          <a:lstStyle/>
          <a:p>
            <a:pPr algn="ctr">
              <a:defRPr/>
            </a:pPr>
            <a:r>
              <a:rPr lang="it-IT" sz="4000" dirty="0">
                <a:solidFill>
                  <a:prstClr val="black"/>
                </a:solidFill>
                <a:latin typeface="Arial" pitchFamily="34" charset="0"/>
                <a:ea typeface="Times New Roman" pitchFamily="18" charset="0"/>
                <a:cs typeface="Arial" charset="0"/>
              </a:rPr>
              <a:t>Ecco l’agnello di Dio, </a:t>
            </a:r>
            <a:r>
              <a:rPr lang="it-IT" sz="4000" dirty="0" smtClean="0">
                <a:solidFill>
                  <a:prstClr val="black"/>
                </a:solidFill>
                <a:latin typeface="Arial" pitchFamily="34" charset="0"/>
                <a:ea typeface="Times New Roman" pitchFamily="18" charset="0"/>
                <a:cs typeface="Arial" charset="0"/>
              </a:rPr>
              <a:t>ecco colui</a:t>
            </a:r>
            <a:endParaRPr lang="it-IT" sz="4000" dirty="0">
              <a:solidFill>
                <a:prstClr val="black"/>
              </a:solidFill>
              <a:latin typeface="Arial" pitchFamily="34" charset="0"/>
              <a:ea typeface="Times New Roman" pitchFamily="18" charset="0"/>
              <a:cs typeface="Arial" charset="0"/>
            </a:endParaRPr>
          </a:p>
          <a:p>
            <a:pPr algn="ctr">
              <a:defRPr/>
            </a:pPr>
            <a:r>
              <a:rPr lang="it-IT" sz="4000" dirty="0">
                <a:solidFill>
                  <a:prstClr val="black"/>
                </a:solidFill>
                <a:latin typeface="Arial" pitchFamily="34" charset="0"/>
                <a:ea typeface="Times New Roman" pitchFamily="18" charset="0"/>
                <a:cs typeface="Arial" charset="0"/>
              </a:rPr>
              <a:t>che toglie i peccati del mondo.</a:t>
            </a:r>
          </a:p>
        </p:txBody>
      </p:sp>
      <p:pic>
        <p:nvPicPr>
          <p:cNvPr id="7" name="Picture 2" descr="http://web.cathol.lu/local/cache-vignettes/L430xH324/L_Agnello_I-Trieste-ddfb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9674" y="25314"/>
            <a:ext cx="8496944" cy="515443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723053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centroaletti.com/foto/foto_opere/spagna/103_Gijon/08.g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5434" y="21743"/>
            <a:ext cx="8251022" cy="550707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63729" y="5528822"/>
            <a:ext cx="6174432" cy="1323439"/>
          </a:xfrm>
          <a:prstGeom prst="rect">
            <a:avLst/>
          </a:prstGeom>
        </p:spPr>
        <p:txBody>
          <a:bodyPr wrap="square">
            <a:spAutoFit/>
          </a:bodyPr>
          <a:lstStyle/>
          <a:p>
            <a:pPr algn="ctr">
              <a:defRPr/>
            </a:pPr>
            <a:r>
              <a:rPr lang="it-IT" sz="4000" dirty="0">
                <a:solidFill>
                  <a:prstClr val="black"/>
                </a:solidFill>
                <a:latin typeface="Arial" pitchFamily="34" charset="0"/>
                <a:ea typeface="Times New Roman" pitchFamily="18" charset="0"/>
                <a:cs typeface="Arial" charset="0"/>
              </a:rPr>
              <a:t>Beati gli invitati </a:t>
            </a:r>
          </a:p>
          <a:p>
            <a:pPr algn="ctr">
              <a:defRPr/>
            </a:pPr>
            <a:r>
              <a:rPr lang="it-IT" sz="4000" dirty="0">
                <a:solidFill>
                  <a:prstClr val="black"/>
                </a:solidFill>
                <a:latin typeface="Arial" pitchFamily="34" charset="0"/>
                <a:ea typeface="Times New Roman" pitchFamily="18" charset="0"/>
                <a:cs typeface="Arial" charset="0"/>
              </a:rPr>
              <a:t>alla Cena </a:t>
            </a:r>
            <a:r>
              <a:rPr lang="it-IT" sz="4000" dirty="0" smtClean="0">
                <a:solidFill>
                  <a:prstClr val="black"/>
                </a:solidFill>
                <a:latin typeface="Arial" pitchFamily="34" charset="0"/>
                <a:ea typeface="Times New Roman" pitchFamily="18" charset="0"/>
                <a:cs typeface="Arial" charset="0"/>
              </a:rPr>
              <a:t>dell’Agnello. </a:t>
            </a:r>
            <a:endParaRPr lang="it-IT" sz="4000" dirty="0">
              <a:solidFill>
                <a:prstClr val="black"/>
              </a:solidFill>
              <a:latin typeface="Arial" pitchFamily="34" charset="0"/>
              <a:ea typeface="Times New Roman" pitchFamily="18" charset="0"/>
              <a:cs typeface="Arial" charset="0"/>
            </a:endParaRPr>
          </a:p>
        </p:txBody>
      </p:sp>
    </p:spTree>
    <p:extLst>
      <p:ext uri="{BB962C8B-B14F-4D97-AF65-F5344CB8AC3E}">
        <p14:creationId xmlns:p14="http://schemas.microsoft.com/office/powerpoint/2010/main" xmlns="" val="358023412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42938" y="285750"/>
            <a:ext cx="8501062" cy="5632450"/>
          </a:xfrm>
          <a:prstGeom prst="rect">
            <a:avLst/>
          </a:prstGeom>
        </p:spPr>
        <p:txBody>
          <a:bodyPr>
            <a:spAutoFit/>
          </a:bodyPr>
          <a:lstStyle/>
          <a:p>
            <a:pPr fontAlgn="auto">
              <a:spcBef>
                <a:spcPts val="0"/>
              </a:spcBef>
              <a:spcAft>
                <a:spcPts val="0"/>
              </a:spcAft>
              <a:defRPr/>
            </a:pPr>
            <a:r>
              <a:rPr lang="it-IT" sz="4000" dirty="0">
                <a:solidFill>
                  <a:srgbClr val="000000"/>
                </a:solidFill>
                <a:latin typeface="Calibri" pitchFamily="34" charset="0"/>
              </a:rPr>
              <a:t>Nel Nome del Padre, e del Figlio </a:t>
            </a:r>
          </a:p>
          <a:p>
            <a:pPr fontAlgn="auto">
              <a:spcBef>
                <a:spcPts val="0"/>
              </a:spcBef>
              <a:spcAft>
                <a:spcPts val="0"/>
              </a:spcAft>
              <a:defRPr/>
            </a:pPr>
            <a:r>
              <a:rPr lang="it-IT" sz="4000" dirty="0">
                <a:solidFill>
                  <a:srgbClr val="000000"/>
                </a:solidFill>
                <a:latin typeface="Calibri" pitchFamily="34" charset="0"/>
              </a:rPr>
              <a:t>e dello Spirito Santo.			</a:t>
            </a:r>
          </a:p>
          <a:p>
            <a:pPr fontAlgn="auto">
              <a:spcBef>
                <a:spcPts val="0"/>
              </a:spcBef>
              <a:spcAft>
                <a:spcPts val="0"/>
              </a:spcAft>
              <a:defRPr/>
            </a:pPr>
            <a:r>
              <a:rPr lang="it-IT" sz="4000" b="1" dirty="0">
                <a:solidFill>
                  <a:srgbClr val="000000"/>
                </a:solidFill>
                <a:effectLst>
                  <a:outerShdw blurRad="38100" dist="38100" dir="2700000" algn="tl">
                    <a:srgbClr val="000000">
                      <a:alpha val="43137"/>
                    </a:srgbClr>
                  </a:outerShdw>
                </a:effectLst>
                <a:latin typeface="Calibri" pitchFamily="34" charset="0"/>
              </a:rPr>
              <a:t>Amen.</a:t>
            </a:r>
            <a:r>
              <a:rPr lang="it-IT" sz="4000" dirty="0">
                <a:solidFill>
                  <a:srgbClr val="000000"/>
                </a:solidFill>
                <a:effectLst>
                  <a:outerShdw blurRad="38100" dist="38100" dir="2700000" algn="tl">
                    <a:srgbClr val="000000">
                      <a:alpha val="43137"/>
                    </a:srgbClr>
                  </a:outerShdw>
                </a:effectLst>
                <a:latin typeface="Calibri" pitchFamily="34" charset="0"/>
              </a:rPr>
              <a:t> </a:t>
            </a:r>
          </a:p>
          <a:p>
            <a:pPr fontAlgn="auto">
              <a:spcBef>
                <a:spcPts val="0"/>
              </a:spcBef>
              <a:spcAft>
                <a:spcPts val="0"/>
              </a:spcAft>
              <a:defRPr/>
            </a:pPr>
            <a:endParaRPr lang="it-IT" sz="4000" dirty="0">
              <a:solidFill>
                <a:srgbClr val="000000"/>
              </a:solidFill>
              <a:latin typeface="Calibri" pitchFamily="34" charset="0"/>
            </a:endParaRPr>
          </a:p>
          <a:p>
            <a:pPr>
              <a:defRPr/>
            </a:pPr>
            <a:r>
              <a:rPr lang="it-IT" sz="4000" dirty="0">
                <a:solidFill>
                  <a:srgbClr val="000000"/>
                </a:solidFill>
                <a:latin typeface="Calibri" pitchFamily="34" charset="0"/>
              </a:rPr>
              <a:t>La grazia del Signore nostro </a:t>
            </a:r>
          </a:p>
          <a:p>
            <a:pPr>
              <a:defRPr/>
            </a:pPr>
            <a:r>
              <a:rPr lang="it-IT" sz="4000" dirty="0">
                <a:solidFill>
                  <a:srgbClr val="000000"/>
                </a:solidFill>
                <a:latin typeface="Calibri" pitchFamily="34" charset="0"/>
              </a:rPr>
              <a:t>Gesù Cristo, l’amore di Dio Padre </a:t>
            </a:r>
          </a:p>
          <a:p>
            <a:pPr>
              <a:defRPr/>
            </a:pPr>
            <a:r>
              <a:rPr lang="it-IT" sz="4000" dirty="0">
                <a:solidFill>
                  <a:srgbClr val="000000"/>
                </a:solidFill>
                <a:latin typeface="Calibri" pitchFamily="34" charset="0"/>
              </a:rPr>
              <a:t>e la comunione dello Spirito Santo </a:t>
            </a:r>
          </a:p>
          <a:p>
            <a:pPr>
              <a:defRPr/>
            </a:pPr>
            <a:r>
              <a:rPr lang="it-IT" sz="4000" dirty="0">
                <a:solidFill>
                  <a:srgbClr val="000000"/>
                </a:solidFill>
                <a:latin typeface="Calibri" pitchFamily="34" charset="0"/>
              </a:rPr>
              <a:t>siano con tutti voi.</a:t>
            </a:r>
          </a:p>
          <a:p>
            <a:pPr fontAlgn="auto">
              <a:spcBef>
                <a:spcPts val="0"/>
              </a:spcBef>
              <a:spcAft>
                <a:spcPts val="0"/>
              </a:spcAft>
              <a:defRPr/>
            </a:pPr>
            <a:r>
              <a:rPr lang="it-IT" sz="4000" b="1" dirty="0">
                <a:solidFill>
                  <a:srgbClr val="000000"/>
                </a:solidFill>
                <a:effectLst>
                  <a:outerShdw blurRad="38100" dist="38100" dir="2700000" algn="tl">
                    <a:srgbClr val="000000">
                      <a:alpha val="43137"/>
                    </a:srgbClr>
                  </a:outerShdw>
                </a:effectLst>
                <a:latin typeface="Calibri" pitchFamily="34" charset="0"/>
              </a:rPr>
              <a:t>E con il tuo spirito.</a:t>
            </a:r>
            <a:endParaRPr lang="it-IT" sz="4000" dirty="0">
              <a:solidFill>
                <a:srgbClr val="000000"/>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xmlns="" val="63098969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isultati immagini per o signore non son degn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3816"/>
            <a:ext cx="9144000" cy="6926642"/>
          </a:xfrm>
          <a:prstGeom prst="rect">
            <a:avLst/>
          </a:prstGeom>
          <a:noFill/>
          <a:extLst>
            <a:ext uri="{909E8E84-426E-40DD-AFC4-6F175D3DCCD1}">
              <a14:hiddenFill xmlns:a14="http://schemas.microsoft.com/office/drawing/2010/main" xmlns="">
                <a:solidFill>
                  <a:srgbClr val="FFFFFF"/>
                </a:solidFill>
              </a14:hiddenFill>
            </a:ext>
          </a:extLst>
        </p:spPr>
      </p:pic>
      <p:sp>
        <p:nvSpPr>
          <p:cNvPr id="119809" name="Rectangle 1"/>
          <p:cNvSpPr>
            <a:spLocks noChangeArrowheads="1"/>
          </p:cNvSpPr>
          <p:nvPr/>
        </p:nvSpPr>
        <p:spPr bwMode="auto">
          <a:xfrm>
            <a:off x="785813" y="1659523"/>
            <a:ext cx="7358062" cy="2800767"/>
          </a:xfrm>
          <a:prstGeom prst="rect">
            <a:avLst/>
          </a:prstGeom>
          <a:solidFill>
            <a:srgbClr val="CCECFF">
              <a:alpha val="50196"/>
            </a:srgbClr>
          </a:solidFill>
          <a:ln w="9525">
            <a:noFill/>
            <a:miter lim="800000"/>
            <a:headEnd/>
            <a:tailEnd/>
          </a:ln>
          <a:effectLst/>
        </p:spPr>
        <p:txBody>
          <a:bodyPr anchor="ctr">
            <a:spAutoFit/>
          </a:bodyPr>
          <a:lstStyle/>
          <a:p>
            <a:pPr algn="just">
              <a:defRPr/>
            </a:pPr>
            <a:endParaRPr lang="it-IT" sz="1600" dirty="0">
              <a:solidFill>
                <a:prstClr val="black"/>
              </a:solidFill>
              <a:latin typeface="Arial" pitchFamily="34" charset="0"/>
              <a:cs typeface="Arial" charset="0"/>
            </a:endParaRP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O Signore, non son degno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di partecipare alla tua mensa:</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ma di’ soltanto una parola </a:t>
            </a:r>
          </a:p>
          <a:p>
            <a:pPr algn="ctr">
              <a:defRPr/>
            </a:pPr>
            <a:r>
              <a:rPr lang="it-IT" sz="4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charset="0"/>
              </a:rPr>
              <a:t>e io sarò salvato.</a:t>
            </a:r>
            <a:endParaRPr lang="it-IT" sz="4000" dirty="0">
              <a:solidFill>
                <a:srgbClr val="FF0000"/>
              </a:solidFill>
              <a:effectLst>
                <a:outerShdw blurRad="38100" dist="38100" dir="2700000" algn="tl">
                  <a:srgbClr val="000000">
                    <a:alpha val="43137"/>
                  </a:srgbClr>
                </a:outerShdw>
              </a:effectLst>
              <a:latin typeface="Arial" pitchFamily="34" charset="0"/>
              <a:cs typeface="Arial" charset="0"/>
            </a:endParaRPr>
          </a:p>
        </p:txBody>
      </p:sp>
    </p:spTree>
    <p:extLst>
      <p:ext uri="{BB962C8B-B14F-4D97-AF65-F5344CB8AC3E}">
        <p14:creationId xmlns:p14="http://schemas.microsoft.com/office/powerpoint/2010/main" xmlns="" val="123225918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074" name="Picture 2" descr="Immagine correlat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077" y="-46736"/>
            <a:ext cx="9144000" cy="690473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370213" y="2967335"/>
            <a:ext cx="8403584" cy="1200329"/>
          </a:xfrm>
          <a:prstGeom prst="rect">
            <a:avLst/>
          </a:prstGeom>
          <a:noFill/>
        </p:spPr>
        <p:txBody>
          <a:bodyPr wrap="none" lIns="91440" tIns="45720" rIns="91440" bIns="45720">
            <a:spAutoFit/>
          </a:bodyPr>
          <a:lstStyle/>
          <a:p>
            <a:pPr algn="ctr"/>
            <a:r>
              <a:rPr lang="it-IT" sz="7200" b="1" cap="small" dirty="0" smtClean="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cs typeface="Arial" charset="0"/>
              </a:rPr>
              <a:t>Vieni nasci ancora</a:t>
            </a:r>
            <a:endParaRPr lang="it-IT" sz="7200" b="1" cap="small" dirty="0">
              <a:ln w="9000" cmpd="sng">
                <a:solidFill>
                  <a:srgbClr val="8064A2">
                    <a:shade val="50000"/>
                    <a:satMod val="120000"/>
                  </a:srgbClr>
                </a:solidFill>
                <a:prstDash val="solid"/>
              </a:ln>
              <a:gradFill>
                <a:gsLst>
                  <a:gs pos="0">
                    <a:srgbClr val="8064A2">
                      <a:shade val="20000"/>
                      <a:satMod val="245000"/>
                    </a:srgbClr>
                  </a:gs>
                  <a:gs pos="43000">
                    <a:srgbClr val="8064A2">
                      <a:satMod val="255000"/>
                    </a:srgbClr>
                  </a:gs>
                  <a:gs pos="48000">
                    <a:srgbClr val="8064A2">
                      <a:shade val="85000"/>
                      <a:satMod val="255000"/>
                    </a:srgbClr>
                  </a:gs>
                  <a:gs pos="100000">
                    <a:srgbClr val="8064A2">
                      <a:shade val="20000"/>
                      <a:satMod val="245000"/>
                    </a:srgbClr>
                  </a:gs>
                </a:gsLst>
                <a:lin ang="5400000"/>
              </a:gradFill>
              <a:effectLst>
                <a:reflection blurRad="12700" stA="28000" endPos="45000" dist="1000" dir="5400000" sy="-100000" algn="bl" rotWithShape="0"/>
              </a:effectLst>
              <a:cs typeface="Arial" charset="0"/>
            </a:endParaRPr>
          </a:p>
        </p:txBody>
      </p:sp>
      <p:pic>
        <p:nvPicPr>
          <p:cNvPr id="1026" name="Picture 2" descr="C:\Users\Fede\Desktop\angelo-1.gif"/>
          <p:cNvPicPr>
            <a:picLocks noChangeAspect="1" noChangeArrowheads="1" noCrop="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186542" y="332656"/>
            <a:ext cx="1738796" cy="273768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Fede\Desktop\slide0010_image032.gif"/>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xmlns=""/>
              </a:ext>
            </a:extLst>
          </a:blip>
          <a:srcRect/>
          <a:stretch>
            <a:fillRect/>
          </a:stretch>
        </p:blipFill>
        <p:spPr bwMode="auto">
          <a:xfrm flipH="1" flipV="1">
            <a:off x="4572004" y="1137813"/>
            <a:ext cx="3600395" cy="1753914"/>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3" descr="C:\Users\Fede\Desktop\slide0010_image032.gif"/>
          <p:cNvPicPr>
            <a:picLocks noChangeAspect="1" noChangeArrowheads="1" noCrop="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xmlns=""/>
              </a:ext>
            </a:extLst>
          </a:blip>
          <a:srcRect/>
          <a:stretch>
            <a:fillRect/>
          </a:stretch>
        </p:blipFill>
        <p:spPr bwMode="auto">
          <a:xfrm flipH="1" flipV="1">
            <a:off x="1619671" y="4437112"/>
            <a:ext cx="6120680" cy="1753914"/>
          </a:xfrm>
          <a:prstGeom prst="rect">
            <a:avLst/>
          </a:prstGeom>
          <a:noFill/>
          <a:extLst>
            <a:ext uri="{909E8E84-426E-40DD-AFC4-6F175D3DCCD1}">
              <a14:hiddenFill xmlns:a14="http://schemas.microsoft.com/office/drawing/2010/main" xmlns="">
                <a:solidFill>
                  <a:srgbClr val="FFFFFF"/>
                </a:solidFill>
              </a14:hiddenFill>
            </a:ext>
          </a:extLst>
        </p:spPr>
      </p:pic>
    </p:spTree>
    <p:custDataLst>
      <p:tags r:id="rId1"/>
    </p:custDataLst>
    <p:extLst>
      <p:ext uri="{BB962C8B-B14F-4D97-AF65-F5344CB8AC3E}">
        <p14:creationId xmlns:p14="http://schemas.microsoft.com/office/powerpoint/2010/main" xmlns="" val="99437293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263640" y="532993"/>
            <a:ext cx="2880360" cy="5632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Torni Signore,</a:t>
            </a:r>
          </a:p>
          <a:p>
            <a:pPr eaLnBrk="1" hangingPunct="1"/>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torni nel cuore </a:t>
            </a:r>
          </a:p>
          <a:p>
            <a:pPr eaLnBrk="1" hangingPunct="1"/>
            <a:endPar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endParaRPr>
          </a:p>
          <a:p>
            <a:pPr eaLnBrk="1" hangingPunct="1"/>
            <a:endPar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endParaRPr>
          </a:p>
          <a:p>
            <a:pPr eaLnBrk="1" hangingPunct="1"/>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col tuo silenzio denso di te.</a:t>
            </a:r>
          </a:p>
        </p:txBody>
      </p:sp>
      <p:pic>
        <p:nvPicPr>
          <p:cNvPr id="2050" name="Picture 2" descr="C:\Users\Fede\Desktop\il-silenzio-del-cuore-274x300.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626364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3696518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isultati immagini per pastori del presep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437" y="0"/>
            <a:ext cx="5198451"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5076056" y="188640"/>
            <a:ext cx="4067944" cy="5016758"/>
          </a:xfrm>
          <a:prstGeom prst="rect">
            <a:avLst/>
          </a:prstGeom>
        </p:spPr>
        <p:txBody>
          <a:bodyPr wrap="square">
            <a:spAutoFit/>
          </a:bodyPr>
          <a:lstStyle/>
          <a:p>
            <a:pPr eaLnBrk="1" hangingPunct="1"/>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E come </a:t>
            </a:r>
            <a:r>
              <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rPr>
              <a:t>i pastori un tempo </a:t>
            </a:r>
          </a:p>
          <a:p>
            <a:pPr eaLnBrk="1" hangingPunct="1"/>
            <a:r>
              <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rPr>
              <a:t>ora noi ti adoriamo</a:t>
            </a:r>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a:t>
            </a:r>
          </a:p>
          <a:p>
            <a:pPr eaLnBrk="1" hangingPunct="1"/>
            <a:endPar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endParaRPr>
          </a:p>
          <a:p>
            <a:pPr eaLnBrk="1" hangingPunct="1"/>
            <a:r>
              <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rPr>
              <a:t>e i nostri doni</a:t>
            </a:r>
          </a:p>
          <a:p>
            <a:pPr eaLnBrk="1" hangingPunct="1"/>
            <a:r>
              <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rPr>
              <a:t>sono ciò che siamo noi.</a:t>
            </a:r>
            <a:r>
              <a:rPr lang="it-IT" sz="4000" b="1" dirty="0">
                <a:solidFill>
                  <a:prstClr val="black"/>
                </a:solidFill>
                <a:effectLst>
                  <a:outerShdw blurRad="38100" dist="38100" dir="2700000" algn="tl">
                    <a:srgbClr val="000000">
                      <a:alpha val="43137"/>
                    </a:srgbClr>
                  </a:outerShdw>
                </a:effectLst>
                <a:latin typeface="Arial" pitchFamily="34" charset="0"/>
                <a:cs typeface="Arial" pitchFamily="34" charset="0"/>
              </a:rPr>
              <a:t> </a:t>
            </a:r>
          </a:p>
        </p:txBody>
      </p:sp>
    </p:spTree>
    <p:extLst>
      <p:ext uri="{BB962C8B-B14F-4D97-AF65-F5344CB8AC3E}">
        <p14:creationId xmlns:p14="http://schemas.microsoft.com/office/powerpoint/2010/main" xmlns="" val="404603802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isultati immagini per betlemm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23142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p:cNvSpPr>
            <a:spLocks noChangeArrowheads="1"/>
          </p:cNvSpPr>
          <p:nvPr/>
        </p:nvSpPr>
        <p:spPr bwMode="auto">
          <a:xfrm>
            <a:off x="1547664" y="948209"/>
            <a:ext cx="6624736" cy="707886"/>
          </a:xfrm>
          <a:prstGeom prst="rect">
            <a:avLst/>
          </a:prstGeom>
          <a:solidFill>
            <a:srgbClr val="99FF66">
              <a:alpha val="49020"/>
            </a:srgbClr>
          </a:solidFill>
          <a:ln>
            <a:noFill/>
          </a:ln>
          <a:effectLst/>
          <a:extLst/>
        </p:spPr>
        <p:txBody>
          <a:bodyPr vert="horz" wrap="square" lIns="91440" tIns="45720" rIns="91440" bIns="45720" numCol="1" anchor="ctr" anchorCtr="0" compatLnSpc="1">
            <a:prstTxWarp prst="textNoShape">
              <a:avLst/>
            </a:prstTxWarp>
            <a:spAutoFit/>
          </a:bodyPr>
          <a:lstStyle/>
          <a:p>
            <a:pPr algn="ctr" eaLnBrk="1" hangingPunct="1"/>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Eri la luce, venivi nel mondo</a:t>
            </a:r>
            <a:endParaRPr lang="it-IT" sz="4000" b="1" dirty="0" smtClean="0">
              <a:solidFill>
                <a:prstClr val="black"/>
              </a:solidFill>
              <a:effectLst>
                <a:outerShdw blurRad="38100" dist="38100" dir="2700000" algn="tl">
                  <a:srgbClr val="000000">
                    <a:alpha val="43137"/>
                  </a:srgbClr>
                </a:outerShdw>
              </a:effectLst>
              <a:latin typeface="Calibri"/>
              <a:cs typeface="Arial" pitchFamily="34" charset="0"/>
            </a:endParaRPr>
          </a:p>
        </p:txBody>
      </p:sp>
    </p:spTree>
    <p:extLst>
      <p:ext uri="{BB962C8B-B14F-4D97-AF65-F5344CB8AC3E}">
        <p14:creationId xmlns:p14="http://schemas.microsoft.com/office/powerpoint/2010/main" xmlns="" val="34683678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isultati immagini per cilla del presepi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805465" cy="685800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611560" y="5229200"/>
            <a:ext cx="6984776" cy="1323439"/>
          </a:xfrm>
          <a:prstGeom prst="rect">
            <a:avLst/>
          </a:prstGeom>
          <a:solidFill>
            <a:srgbClr val="99FF66">
              <a:alpha val="50196"/>
            </a:srgbClr>
          </a:solidFill>
        </p:spPr>
        <p:txBody>
          <a:bodyPr wrap="square">
            <a:spAutoFit/>
          </a:bodyPr>
          <a:lstStyle/>
          <a:p>
            <a:pPr algn="ctr"/>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Venivi tra i tuoi e i tuoi </a:t>
            </a:r>
            <a:endPar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endParaRPr>
          </a:p>
          <a:p>
            <a:pPr algn="ct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però loro </a:t>
            </a:r>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non ti hanno accolto</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p:txBody>
      </p:sp>
    </p:spTree>
    <p:extLst>
      <p:ext uri="{BB962C8B-B14F-4D97-AF65-F5344CB8AC3E}">
        <p14:creationId xmlns:p14="http://schemas.microsoft.com/office/powerpoint/2010/main" xmlns="" val="20604688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32_big_catechisti.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2565262" y="620688"/>
            <a:ext cx="6822804" cy="682280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742587" y="307173"/>
            <a:ext cx="5976664" cy="6247864"/>
          </a:xfrm>
          <a:prstGeom prst="rect">
            <a:avLst/>
          </a:prstGeom>
        </p:spPr>
        <p:txBody>
          <a:bodyPr wrap="square">
            <a:spAutoFit/>
          </a:bodyPr>
          <a:lstStyle/>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Ma noi ti </a:t>
            </a: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invochiamo, vieni</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a:p>
            <a:endPar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endParaRPr>
          </a:p>
          <a:p>
            <a:endPar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endParaRPr>
          </a:p>
          <a:p>
            <a:endParaRPr lang="it-IT" sz="4000" b="1" dirty="0">
              <a:solidFill>
                <a:prstClr val="black"/>
              </a:solidFill>
              <a:effectLst>
                <a:outerShdw blurRad="38100" dist="38100" dir="2700000" algn="tl">
                  <a:srgbClr val="000000">
                    <a:alpha val="43137"/>
                  </a:srgbClr>
                </a:outerShdw>
              </a:effectLst>
              <a:latin typeface="Calibri"/>
              <a:cs typeface="Times New Roman" pitchFamily="18" charset="0"/>
            </a:endParaRPr>
          </a:p>
          <a:p>
            <a:endPar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endParaRPr>
          </a:p>
          <a:p>
            <a:endParaRPr lang="it-IT" sz="4000" b="1" dirty="0">
              <a:solidFill>
                <a:prstClr val="black"/>
              </a:solidFill>
              <a:effectLst>
                <a:outerShdw blurRad="38100" dist="38100" dir="2700000" algn="tl">
                  <a:srgbClr val="000000">
                    <a:alpha val="43137"/>
                  </a:srgbClr>
                </a:outerShdw>
              </a:effectLst>
              <a:latin typeface="Calibri"/>
              <a:cs typeface="Times New Roman" pitchFamily="18" charset="0"/>
            </a:endParaRPr>
          </a:p>
          <a:p>
            <a:endPar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endParaRPr>
          </a:p>
          <a:p>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Ma </a:t>
            </a:r>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noi </a:t>
            </a:r>
            <a:endPar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endParaRPr>
          </a:p>
          <a:p>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ti vogliamo </a:t>
            </a:r>
          </a:p>
          <a:p>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accanto</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p:txBody>
      </p:sp>
    </p:spTree>
    <p:extLst>
      <p:ext uri="{BB962C8B-B14F-4D97-AF65-F5344CB8AC3E}">
        <p14:creationId xmlns:p14="http://schemas.microsoft.com/office/powerpoint/2010/main" xmlns="" val="76036249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circle(in)">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267744" y="5516563"/>
            <a:ext cx="5945981"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it-IT" sz="4000" b="1" dirty="0">
                <a:solidFill>
                  <a:prstClr val="white"/>
                </a:solidFill>
                <a:effectLst>
                  <a:outerShdw blurRad="38100" dist="38100" dir="2700000" algn="tl">
                    <a:srgbClr val="000000">
                      <a:alpha val="43137"/>
                    </a:srgbClr>
                  </a:outerShdw>
                </a:effectLst>
                <a:latin typeface="Trebuchet MS" pitchFamily="34" charset="0"/>
              </a:rPr>
              <a:t>La nostra casa è tua</a:t>
            </a:r>
          </a:p>
          <a:p>
            <a:pPr algn="r" eaLnBrk="1" hangingPunct="1"/>
            <a:r>
              <a:rPr lang="it-IT" sz="4000" b="1" dirty="0">
                <a:solidFill>
                  <a:prstClr val="white"/>
                </a:solidFill>
                <a:effectLst>
                  <a:outerShdw blurRad="38100" dist="38100" dir="2700000" algn="tl">
                    <a:srgbClr val="000000">
                      <a:alpha val="43137"/>
                    </a:srgbClr>
                  </a:outerShdw>
                </a:effectLst>
                <a:latin typeface="Trebuchet MS" pitchFamily="34" charset="0"/>
              </a:rPr>
              <a:t>T’accoglieremo noi</a:t>
            </a:r>
          </a:p>
        </p:txBody>
      </p:sp>
      <p:pic>
        <p:nvPicPr>
          <p:cNvPr id="8194" name="Picture 2" descr="Risultati immagini per presepe in famigli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58908" cy="55165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3733366"/>
      </p:ext>
    </p:extLst>
  </p:cSld>
  <p:clrMapOvr>
    <a:masterClrMapping/>
  </p:clrMapOvr>
  <p:transition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7384"/>
            <a:ext cx="9137704" cy="1323439"/>
          </a:xfrm>
          <a:prstGeom prst="rect">
            <a:avLst/>
          </a:prstGeom>
        </p:spPr>
        <p:txBody>
          <a:bodyPr wrap="square">
            <a:spAutoFit/>
          </a:bodyPr>
          <a:lstStyle/>
          <a:p>
            <a:pPr algn="ctr"/>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E tu che ritorni, tu che rinasci</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a:p>
            <a:pPr algn="ctr"/>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Dove c’è amore e </a:t>
            </a: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carità, qui </a:t>
            </a:r>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sei </a:t>
            </a: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presente</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p:txBody>
      </p:sp>
      <p:pic>
        <p:nvPicPr>
          <p:cNvPr id="7170" name="Picture 2" descr="C:\Users\Fede\Desktop\abbraccio.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6296" y="1597069"/>
            <a:ext cx="9144000" cy="52609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5707289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0710201117.03.56_clip_image004.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2326326" y="2131109"/>
            <a:ext cx="4909970" cy="3170099"/>
          </a:xfrm>
          <a:prstGeom prst="rect">
            <a:avLst/>
          </a:prstGeom>
        </p:spPr>
        <p:txBody>
          <a:bodyPr wrap="square">
            <a:spAutoFit/>
          </a:bodyPr>
          <a:lstStyle/>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vieni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nasci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Noi siamo uniti nel tuo nome e tu sei qui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 </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p:txBody>
      </p:sp>
    </p:spTree>
    <p:extLst>
      <p:ext uri="{BB962C8B-B14F-4D97-AF65-F5344CB8AC3E}">
        <p14:creationId xmlns:p14="http://schemas.microsoft.com/office/powerpoint/2010/main" xmlns="" val="12483533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descr="natale12"/>
          <p:cNvPicPr>
            <a:picLocks noChangeAspect="1" noChangeArrowheads="1" noCrop="1"/>
          </p:cNvPicPr>
          <p:nvPr/>
        </p:nvPicPr>
        <p:blipFill>
          <a:blip r:embed="rId3" cstate="print"/>
          <a:srcRect/>
          <a:stretch>
            <a:fillRect/>
          </a:stretch>
        </p:blipFill>
        <p:spPr bwMode="auto">
          <a:xfrm>
            <a:off x="971550" y="2852738"/>
            <a:ext cx="6985000" cy="3146425"/>
          </a:xfrm>
          <a:prstGeom prst="rect">
            <a:avLst/>
          </a:prstGeom>
          <a:noFill/>
          <a:ln w="9525">
            <a:noFill/>
            <a:miter lim="800000"/>
            <a:headEnd/>
            <a:tailEnd/>
          </a:ln>
        </p:spPr>
      </p:pic>
      <p:sp>
        <p:nvSpPr>
          <p:cNvPr id="9220" name="WordArt 4"/>
          <p:cNvSpPr>
            <a:spLocks noChangeArrowheads="1" noChangeShapeType="1" noTextEdit="1"/>
          </p:cNvSpPr>
          <p:nvPr/>
        </p:nvSpPr>
        <p:spPr bwMode="auto">
          <a:xfrm>
            <a:off x="285750" y="285750"/>
            <a:ext cx="8572500" cy="2638425"/>
          </a:xfrm>
          <a:prstGeom prst="rect">
            <a:avLst/>
          </a:prstGeom>
        </p:spPr>
        <p:txBody>
          <a:bodyPr wrap="none" fromWordArt="1">
            <a:prstTxWarp prst="textCanUp">
              <a:avLst>
                <a:gd name="adj" fmla="val 85713"/>
              </a:avLst>
            </a:prstTxWarp>
          </a:bodyPr>
          <a:lstStyle/>
          <a:p>
            <a:pPr algn="ctr"/>
            <a:r>
              <a:rPr lang="it-IT"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0007" dist="310007" dir="7680000" sy="30000" kx="1300200" algn="ctr" rotWithShape="0">
                    <a:prstClr val="black">
                      <a:alpha val="32000"/>
                    </a:prstClr>
                  </a:outerShdw>
                </a:effectLst>
                <a:latin typeface="Palatino Linotype"/>
              </a:rPr>
              <a:t>Benedizione </a:t>
            </a:r>
          </a:p>
          <a:p>
            <a:pPr algn="ctr"/>
            <a:r>
              <a:rPr lang="it-IT"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0007" dist="310007" dir="7680000" sy="30000" kx="1300200" algn="ctr" rotWithShape="0">
                    <a:prstClr val="black">
                      <a:alpha val="32000"/>
                    </a:prstClr>
                  </a:outerShdw>
                </a:effectLst>
                <a:latin typeface="Palatino Linotype"/>
              </a:rPr>
              <a:t>delle statue di</a:t>
            </a:r>
          </a:p>
          <a:p>
            <a:pPr algn="ctr"/>
            <a:r>
              <a:rPr lang="it-IT"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0007" dist="310007" dir="7680000" sy="30000" kx="1300200" algn="ctr" rotWithShape="0">
                    <a:prstClr val="black">
                      <a:alpha val="32000"/>
                    </a:prstClr>
                  </a:outerShdw>
                </a:effectLst>
                <a:latin typeface="Palatino Linotype"/>
              </a:rPr>
              <a:t>Gesù Bambino</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fade">
                                      <p:cBhvr>
                                        <p:cTn id="7" dur="2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C:\Users\Fede\Desktop\mani7.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28134" y="1484784"/>
            <a:ext cx="9144000" cy="537321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0" y="29455"/>
            <a:ext cx="9115866" cy="1323439"/>
          </a:xfrm>
          <a:prstGeom prst="rect">
            <a:avLst/>
          </a:prstGeom>
        </p:spPr>
        <p:txBody>
          <a:bodyPr wrap="square">
            <a:spAutoFit/>
          </a:bodyPr>
          <a:lstStyle/>
          <a:p>
            <a:pPr algn="ctr"/>
            <a:r>
              <a:rPr lang="it-IT" sz="4000" b="1" i="1" dirty="0">
                <a:solidFill>
                  <a:prstClr val="black"/>
                </a:solidFill>
                <a:latin typeface="Calibri"/>
                <a:cs typeface="Times New Roman" pitchFamily="18" charset="0"/>
              </a:rPr>
              <a:t>Vieni nasci ancora dentro l’anima</a:t>
            </a:r>
            <a:endParaRPr lang="it-IT" sz="4000" dirty="0">
              <a:solidFill>
                <a:prstClr val="black"/>
              </a:solidFill>
              <a:latin typeface="Calibri"/>
              <a:cs typeface="Arial" pitchFamily="34" charset="0"/>
            </a:endParaRPr>
          </a:p>
          <a:p>
            <a:pPr algn="ctr"/>
            <a:r>
              <a:rPr lang="it-IT" sz="4000" b="1" i="1" dirty="0">
                <a:solidFill>
                  <a:prstClr val="black"/>
                </a:solidFill>
                <a:latin typeface="Calibri"/>
                <a:cs typeface="Times New Roman" pitchFamily="18" charset="0"/>
              </a:rPr>
              <a:t>Vieni nasci sempre, nasci in mezzo a </a:t>
            </a:r>
            <a:r>
              <a:rPr lang="it-IT" sz="4000" b="1" i="1" dirty="0" smtClean="0">
                <a:solidFill>
                  <a:prstClr val="black"/>
                </a:solidFill>
                <a:latin typeface="Calibri"/>
                <a:cs typeface="Times New Roman" pitchFamily="18" charset="0"/>
              </a:rPr>
              <a:t>noi</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xmlns="" val="245644083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C:\Users\Fede\Desktop\2a8f8g0.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15741" y="707887"/>
            <a:ext cx="9144000" cy="615011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37579" y="0"/>
            <a:ext cx="9165837" cy="707886"/>
          </a:xfrm>
          <a:prstGeom prst="rect">
            <a:avLst/>
          </a:prstGeom>
        </p:spPr>
        <p:txBody>
          <a:bodyPr wrap="square">
            <a:spAutoFit/>
          </a:bodyPr>
          <a:lstStyle/>
          <a:p>
            <a:pPr algn="ctr"/>
            <a:r>
              <a:rPr lang="it-IT" sz="4000" b="1" i="1" dirty="0">
                <a:solidFill>
                  <a:prstClr val="black"/>
                </a:solidFill>
                <a:latin typeface="Calibri"/>
                <a:cs typeface="Times New Roman" pitchFamily="18" charset="0"/>
              </a:rPr>
              <a:t>Per le strade luci, feste e </a:t>
            </a:r>
            <a:r>
              <a:rPr lang="it-IT" sz="4000" b="1" i="1" dirty="0" smtClean="0">
                <a:solidFill>
                  <a:prstClr val="black"/>
                </a:solidFill>
                <a:latin typeface="Calibri"/>
                <a:cs typeface="Times New Roman" pitchFamily="18" charset="0"/>
              </a:rPr>
              <a:t>musiche</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xmlns="" val="110513501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isultati immagini per betlemm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247954" cy="688538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386986" y="5661248"/>
            <a:ext cx="4473982" cy="707886"/>
          </a:xfrm>
          <a:prstGeom prst="rect">
            <a:avLst/>
          </a:prstGeom>
          <a:solidFill>
            <a:srgbClr val="00B0F0"/>
          </a:solidFill>
        </p:spPr>
        <p:txBody>
          <a:bodyPr wrap="none">
            <a:spAutoFit/>
          </a:bodyPr>
          <a:lstStyle/>
          <a:p>
            <a:pPr algn="ctr"/>
            <a:r>
              <a:rPr lang="it-IT" sz="4000" b="1" i="1" dirty="0">
                <a:solidFill>
                  <a:prstClr val="black"/>
                </a:solidFill>
                <a:latin typeface="Calibri"/>
                <a:cs typeface="Times New Roman" pitchFamily="18" charset="0"/>
              </a:rPr>
              <a:t>Ma Betlemme è qui.</a:t>
            </a:r>
            <a:endParaRPr lang="it-IT" sz="4000" dirty="0">
              <a:solidFill>
                <a:prstClr val="black"/>
              </a:solidFill>
              <a:latin typeface="Calibri"/>
              <a:cs typeface="Arial" pitchFamily="34" charset="0"/>
            </a:endParaRPr>
          </a:p>
        </p:txBody>
      </p:sp>
    </p:spTree>
    <p:extLst>
      <p:ext uri="{BB962C8B-B14F-4D97-AF65-F5344CB8AC3E}">
        <p14:creationId xmlns:p14="http://schemas.microsoft.com/office/powerpoint/2010/main" xmlns="" val="306286496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263640" y="532993"/>
            <a:ext cx="2880360" cy="5632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Torni Signore,</a:t>
            </a:r>
          </a:p>
          <a:p>
            <a:pPr eaLnBrk="1" hangingPunct="1"/>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torni nel cuore </a:t>
            </a:r>
          </a:p>
          <a:p>
            <a:pPr eaLnBrk="1" hangingPunct="1"/>
            <a:endPar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endParaRPr>
          </a:p>
          <a:p>
            <a:pPr eaLnBrk="1" hangingPunct="1"/>
            <a:endPar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endParaRPr>
          </a:p>
          <a:p>
            <a:pPr eaLnBrk="1" hangingPunct="1"/>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col tuo silenzio denso di te.</a:t>
            </a:r>
          </a:p>
        </p:txBody>
      </p:sp>
      <p:pic>
        <p:nvPicPr>
          <p:cNvPr id="2050" name="Picture 2" descr="C:\Users\Fede\Desktop\il-silenzio-del-cuore-274x300.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626364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50886880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76056" y="188640"/>
            <a:ext cx="4067944" cy="5016758"/>
          </a:xfrm>
          <a:prstGeom prst="rect">
            <a:avLst/>
          </a:prstGeom>
        </p:spPr>
        <p:txBody>
          <a:bodyPr wrap="square">
            <a:spAutoFit/>
          </a:bodyPr>
          <a:lstStyle/>
          <a:p>
            <a:pPr eaLnBrk="1" hangingPunct="1"/>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E come </a:t>
            </a:r>
            <a:r>
              <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rPr>
              <a:t>i pastori un tempo </a:t>
            </a:r>
          </a:p>
          <a:p>
            <a:pPr eaLnBrk="1" hangingPunct="1"/>
            <a:r>
              <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rPr>
              <a:t>ora noi ti adoriamo</a:t>
            </a:r>
            <a:r>
              <a:rPr lang="it-IT" sz="4000" b="1" dirty="0" smtClean="0">
                <a:solidFill>
                  <a:prstClr val="black"/>
                </a:solidFill>
                <a:effectLst>
                  <a:outerShdw blurRad="38100" dist="38100" dir="2700000" algn="tl">
                    <a:srgbClr val="000000">
                      <a:alpha val="43137"/>
                    </a:srgbClr>
                  </a:outerShdw>
                </a:effectLst>
                <a:latin typeface="Arial Unicode MS" pitchFamily="34" charset="-128"/>
                <a:cs typeface="Arial" pitchFamily="34" charset="0"/>
              </a:rPr>
              <a:t>,</a:t>
            </a:r>
          </a:p>
          <a:p>
            <a:pPr eaLnBrk="1" hangingPunct="1"/>
            <a:endPar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endParaRPr>
          </a:p>
          <a:p>
            <a:pPr eaLnBrk="1" hangingPunct="1"/>
            <a:r>
              <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rPr>
              <a:t>e i nostri doni</a:t>
            </a:r>
          </a:p>
          <a:p>
            <a:pPr eaLnBrk="1" hangingPunct="1"/>
            <a:r>
              <a:rPr lang="it-IT" sz="4000" b="1" dirty="0">
                <a:solidFill>
                  <a:prstClr val="black"/>
                </a:solidFill>
                <a:effectLst>
                  <a:outerShdw blurRad="38100" dist="38100" dir="2700000" algn="tl">
                    <a:srgbClr val="000000">
                      <a:alpha val="43137"/>
                    </a:srgbClr>
                  </a:outerShdw>
                </a:effectLst>
                <a:latin typeface="Arial Unicode MS" pitchFamily="34" charset="-128"/>
                <a:cs typeface="Arial" pitchFamily="34" charset="0"/>
              </a:rPr>
              <a:t>sono ciò che siamo noi.</a:t>
            </a:r>
            <a:r>
              <a:rPr lang="it-IT" sz="4000" b="1" dirty="0">
                <a:solidFill>
                  <a:prstClr val="black"/>
                </a:solidFill>
                <a:effectLst>
                  <a:outerShdw blurRad="38100" dist="38100" dir="2700000" algn="tl">
                    <a:srgbClr val="000000">
                      <a:alpha val="43137"/>
                    </a:srgbClr>
                  </a:outerShdw>
                </a:effectLst>
                <a:latin typeface="Arial" pitchFamily="34" charset="0"/>
                <a:cs typeface="Arial" pitchFamily="34" charset="0"/>
              </a:rPr>
              <a:t> </a:t>
            </a:r>
          </a:p>
        </p:txBody>
      </p:sp>
      <p:pic>
        <p:nvPicPr>
          <p:cNvPr id="5122" name="Picture 2" descr="Risultati immagini per pastori del presep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5056025"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5859324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1538" y="332656"/>
            <a:ext cx="828092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1" hangingPunct="1"/>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Eri la luce, venivi nel mondo</a:t>
            </a:r>
            <a:endParaRPr lang="it-IT" sz="4000" b="1" dirty="0" smtClean="0">
              <a:solidFill>
                <a:prstClr val="black"/>
              </a:solidFill>
              <a:effectLst>
                <a:outerShdw blurRad="38100" dist="38100" dir="2700000" algn="tl">
                  <a:srgbClr val="000000">
                    <a:alpha val="43137"/>
                  </a:srgbClr>
                </a:outerShdw>
              </a:effectLst>
              <a:latin typeface="Calibri"/>
              <a:cs typeface="Arial" pitchFamily="34" charset="0"/>
            </a:endParaRPr>
          </a:p>
          <a:p>
            <a:pPr algn="ct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Venivi tra i tuoi e i tuoi però</a:t>
            </a:r>
            <a:endParaRPr lang="it-IT" sz="4000" b="1" dirty="0" smtClean="0">
              <a:solidFill>
                <a:prstClr val="black"/>
              </a:solidFill>
              <a:effectLst>
                <a:outerShdw blurRad="38100" dist="38100" dir="2700000" algn="tl">
                  <a:srgbClr val="000000">
                    <a:alpha val="43137"/>
                  </a:srgbClr>
                </a:outerShdw>
              </a:effectLst>
              <a:latin typeface="Calibri"/>
              <a:cs typeface="Arial" pitchFamily="34" charset="0"/>
            </a:endParaRPr>
          </a:p>
          <a:p>
            <a:pPr algn="ct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loro non ti hanno accolto</a:t>
            </a:r>
            <a:endParaRPr lang="it-IT" sz="4000" b="1" dirty="0" smtClean="0">
              <a:solidFill>
                <a:prstClr val="black"/>
              </a:solidFill>
              <a:effectLst>
                <a:outerShdw blurRad="38100" dist="38100" dir="2700000" algn="tl">
                  <a:srgbClr val="000000">
                    <a:alpha val="43137"/>
                  </a:srgbClr>
                </a:outerShdw>
              </a:effectLst>
              <a:latin typeface="Calibri"/>
              <a:cs typeface="Arial" pitchFamily="34" charset="0"/>
            </a:endParaRPr>
          </a:p>
        </p:txBody>
      </p:sp>
      <p:pic>
        <p:nvPicPr>
          <p:cNvPr id="4098" name="Picture 2" descr="C:\Users\Fede\Desktop\viaggio a Betlemme.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2" y="2570382"/>
            <a:ext cx="9144001" cy="42876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20861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32_big_catechisti.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403648" y="35196"/>
            <a:ext cx="6822804" cy="682280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539552" y="202664"/>
            <a:ext cx="5976664" cy="707886"/>
          </a:xfrm>
          <a:prstGeom prst="rect">
            <a:avLst/>
          </a:prstGeom>
        </p:spPr>
        <p:txBody>
          <a:bodyPr wrap="square">
            <a:spAutoFit/>
          </a:bodyPr>
          <a:lstStyle/>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Ma noi ti invochiamo</a:t>
            </a: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 vieni</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p:txBody>
      </p:sp>
      <p:sp>
        <p:nvSpPr>
          <p:cNvPr id="3" name="CasellaDiTesto 2"/>
          <p:cNvSpPr txBox="1"/>
          <p:nvPr/>
        </p:nvSpPr>
        <p:spPr>
          <a:xfrm>
            <a:off x="395536" y="4437112"/>
            <a:ext cx="2952328" cy="2308324"/>
          </a:xfrm>
          <a:prstGeom prst="rect">
            <a:avLst/>
          </a:prstGeom>
          <a:noFill/>
        </p:spPr>
        <p:txBody>
          <a:bodyPr wrap="square" rtlCol="0">
            <a:spAutoFit/>
          </a:bodyPr>
          <a:lstStyle/>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Ma noi ti </a:t>
            </a:r>
          </a:p>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vogliamo </a:t>
            </a:r>
          </a:p>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accanto</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a:p>
            <a:pPr eaLnBrk="1" hangingPunct="1"/>
            <a:endParaRPr lang="it-IT" dirty="0">
              <a:solidFill>
                <a:prstClr val="black"/>
              </a:solidFill>
              <a:cs typeface="Arial" charset="0"/>
            </a:endParaRPr>
          </a:p>
        </p:txBody>
      </p:sp>
    </p:spTree>
    <p:extLst>
      <p:ext uri="{BB962C8B-B14F-4D97-AF65-F5344CB8AC3E}">
        <p14:creationId xmlns:p14="http://schemas.microsoft.com/office/powerpoint/2010/main" xmlns="" val="112675797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300" fill="hold">
                                          <p:stCondLst>
                                            <p:cond delay="0"/>
                                          </p:stCondLst>
                                        </p:cTn>
                                        <p:tgtEl>
                                          <p:spTgt spid="5122"/>
                                        </p:tgtEl>
                                        <p:attrNameLst>
                                          <p:attrName>r</p:attrName>
                                        </p:attrNameLst>
                                      </p:cBhvr>
                                    </p:animRot>
                                    <p:animRot by="-240000">
                                      <p:cBhvr>
                                        <p:cTn id="7" dur="600" fill="hold">
                                          <p:stCondLst>
                                            <p:cond delay="600"/>
                                          </p:stCondLst>
                                        </p:cTn>
                                        <p:tgtEl>
                                          <p:spTgt spid="5122"/>
                                        </p:tgtEl>
                                        <p:attrNameLst>
                                          <p:attrName>r</p:attrName>
                                        </p:attrNameLst>
                                      </p:cBhvr>
                                    </p:animRot>
                                    <p:animRot by="240000">
                                      <p:cBhvr>
                                        <p:cTn id="8" dur="600" fill="hold">
                                          <p:stCondLst>
                                            <p:cond delay="1200"/>
                                          </p:stCondLst>
                                        </p:cTn>
                                        <p:tgtEl>
                                          <p:spTgt spid="5122"/>
                                        </p:tgtEl>
                                        <p:attrNameLst>
                                          <p:attrName>r</p:attrName>
                                        </p:attrNameLst>
                                      </p:cBhvr>
                                    </p:animRot>
                                    <p:animRot by="-240000">
                                      <p:cBhvr>
                                        <p:cTn id="9" dur="600" fill="hold">
                                          <p:stCondLst>
                                            <p:cond delay="1800"/>
                                          </p:stCondLst>
                                        </p:cTn>
                                        <p:tgtEl>
                                          <p:spTgt spid="5122"/>
                                        </p:tgtEl>
                                        <p:attrNameLst>
                                          <p:attrName>r</p:attrName>
                                        </p:attrNameLst>
                                      </p:cBhvr>
                                    </p:animRot>
                                    <p:animRot by="120000">
                                      <p:cBhvr>
                                        <p:cTn id="10" dur="600" fill="hold">
                                          <p:stCondLst>
                                            <p:cond delay="2400"/>
                                          </p:stCondLst>
                                        </p:cTn>
                                        <p:tgtEl>
                                          <p:spTgt spid="51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267744" y="5516563"/>
            <a:ext cx="5945981"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it-IT" sz="4000" b="1" dirty="0">
                <a:solidFill>
                  <a:prstClr val="white"/>
                </a:solidFill>
                <a:latin typeface="Trebuchet MS" pitchFamily="34" charset="0"/>
              </a:rPr>
              <a:t>La nostra casa è tua</a:t>
            </a:r>
          </a:p>
          <a:p>
            <a:pPr algn="r" eaLnBrk="1" hangingPunct="1"/>
            <a:r>
              <a:rPr lang="it-IT" sz="4000" b="1" dirty="0">
                <a:solidFill>
                  <a:prstClr val="white"/>
                </a:solidFill>
                <a:latin typeface="Trebuchet MS" pitchFamily="34" charset="0"/>
              </a:rPr>
              <a:t>T’accoglieremo noi</a:t>
            </a:r>
          </a:p>
        </p:txBody>
      </p:sp>
    </p:spTree>
    <p:extLst>
      <p:ext uri="{BB962C8B-B14F-4D97-AF65-F5344CB8AC3E}">
        <p14:creationId xmlns:p14="http://schemas.microsoft.com/office/powerpoint/2010/main" xmlns="" val="1086208037"/>
      </p:ext>
    </p:extLst>
  </p:cSld>
  <p:clrMapOvr>
    <a:masterClrMapping/>
  </p:clrMapOvr>
  <p:transition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7384"/>
            <a:ext cx="9137704" cy="1323439"/>
          </a:xfrm>
          <a:prstGeom prst="rect">
            <a:avLst/>
          </a:prstGeom>
        </p:spPr>
        <p:txBody>
          <a:bodyPr wrap="square">
            <a:spAutoFit/>
          </a:bodyPr>
          <a:lstStyle/>
          <a:p>
            <a:pPr algn="ctr"/>
            <a:r>
              <a:rPr lang="it-IT" sz="4000" dirty="0">
                <a:solidFill>
                  <a:prstClr val="black"/>
                </a:solidFill>
                <a:latin typeface="Calibri"/>
                <a:cs typeface="Times New Roman" pitchFamily="18" charset="0"/>
              </a:rPr>
              <a:t>E tu che ritorni, tu che rinasci</a:t>
            </a:r>
            <a:endParaRPr lang="it-IT" sz="4000" dirty="0">
              <a:solidFill>
                <a:prstClr val="black"/>
              </a:solidFill>
              <a:latin typeface="Calibri"/>
              <a:cs typeface="Arial" pitchFamily="34" charset="0"/>
            </a:endParaRPr>
          </a:p>
          <a:p>
            <a:pPr algn="ctr"/>
            <a:r>
              <a:rPr lang="it-IT" sz="4000" dirty="0">
                <a:solidFill>
                  <a:prstClr val="black"/>
                </a:solidFill>
                <a:latin typeface="Calibri"/>
                <a:cs typeface="Times New Roman" pitchFamily="18" charset="0"/>
              </a:rPr>
              <a:t>Dove c’è amore e </a:t>
            </a:r>
            <a:r>
              <a:rPr lang="it-IT" sz="4000" dirty="0" smtClean="0">
                <a:solidFill>
                  <a:prstClr val="black"/>
                </a:solidFill>
                <a:latin typeface="Calibri"/>
                <a:cs typeface="Times New Roman" pitchFamily="18" charset="0"/>
              </a:rPr>
              <a:t>carità, qui </a:t>
            </a:r>
            <a:r>
              <a:rPr lang="it-IT" sz="4000" dirty="0">
                <a:solidFill>
                  <a:prstClr val="black"/>
                </a:solidFill>
                <a:latin typeface="Calibri"/>
                <a:cs typeface="Times New Roman" pitchFamily="18" charset="0"/>
              </a:rPr>
              <a:t>sei </a:t>
            </a:r>
            <a:r>
              <a:rPr lang="it-IT" sz="4000" dirty="0" smtClean="0">
                <a:solidFill>
                  <a:prstClr val="black"/>
                </a:solidFill>
                <a:latin typeface="Calibri"/>
                <a:cs typeface="Times New Roman" pitchFamily="18" charset="0"/>
              </a:rPr>
              <a:t>presente</a:t>
            </a:r>
            <a:endParaRPr lang="it-IT" sz="4000" dirty="0">
              <a:solidFill>
                <a:prstClr val="black"/>
              </a:solidFill>
              <a:latin typeface="Calibri"/>
              <a:cs typeface="Arial" pitchFamily="34" charset="0"/>
            </a:endParaRPr>
          </a:p>
        </p:txBody>
      </p:sp>
      <p:pic>
        <p:nvPicPr>
          <p:cNvPr id="7170" name="Picture 2" descr="C:\Users\Fede\Desktop\abbraccio.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6296" y="1597069"/>
            <a:ext cx="9144000" cy="52609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3514031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0710201117.03.56_clip_image004.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2326326" y="2131109"/>
            <a:ext cx="4909970" cy="3170099"/>
          </a:xfrm>
          <a:prstGeom prst="rect">
            <a:avLst/>
          </a:prstGeom>
        </p:spPr>
        <p:txBody>
          <a:bodyPr wrap="square">
            <a:spAutoFit/>
          </a:bodyPr>
          <a:lstStyle/>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vieni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nasci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Noi siamo uniti nel tuo nome e tu sei qui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 </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p:txBody>
      </p:sp>
    </p:spTree>
    <p:extLst>
      <p:ext uri="{BB962C8B-B14F-4D97-AF65-F5344CB8AC3E}">
        <p14:creationId xmlns:p14="http://schemas.microsoft.com/office/powerpoint/2010/main" xmlns="" val="295860094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Clicca per immagine full size"/>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49155" name="Text Box 4"/>
          <p:cNvSpPr txBox="1">
            <a:spLocks noChangeArrowheads="1"/>
          </p:cNvSpPr>
          <p:nvPr/>
        </p:nvSpPr>
        <p:spPr bwMode="auto">
          <a:xfrm>
            <a:off x="285720" y="142852"/>
            <a:ext cx="8572560" cy="5016758"/>
          </a:xfrm>
          <a:prstGeom prst="rect">
            <a:avLst/>
          </a:prstGeom>
          <a:solidFill>
            <a:srgbClr val="FFFFFF">
              <a:alpha val="69804"/>
            </a:srgbClr>
          </a:solidFill>
          <a:ln w="9525">
            <a:noFill/>
            <a:miter lim="800000"/>
            <a:headEnd/>
            <a:tailEnd/>
          </a:ln>
          <a:effectLst>
            <a:softEdge rad="317500"/>
          </a:effectLst>
        </p:spPr>
        <p:txBody>
          <a:bodyPr wrap="square">
            <a:spAutoFit/>
          </a:bodyPr>
          <a:lstStyle/>
          <a:p>
            <a:pPr algn="ctr"/>
            <a:r>
              <a:rPr lang="it-IT" sz="4000" dirty="0">
                <a:latin typeface="+mj-lt"/>
              </a:rPr>
              <a:t>O Dio, Padre santo, </a:t>
            </a:r>
          </a:p>
          <a:p>
            <a:pPr algn="ctr"/>
            <a:r>
              <a:rPr lang="it-IT" sz="4000" dirty="0">
                <a:latin typeface="+mj-lt"/>
              </a:rPr>
              <a:t>che hai tanto amato gli uomini da inviare il tuo Figlio unigenito, nato da te prima di tutti i secoli, degnati di benedire queste statue di Gesù Bambino, </a:t>
            </a:r>
          </a:p>
          <a:p>
            <a:pPr algn="ctr"/>
            <a:r>
              <a:rPr lang="it-IT" sz="4000" dirty="0">
                <a:latin typeface="+mj-lt"/>
              </a:rPr>
              <a:t>che faranno la gioia </a:t>
            </a:r>
          </a:p>
          <a:p>
            <a:pPr algn="ctr"/>
            <a:r>
              <a:rPr lang="it-IT" sz="4000" dirty="0">
                <a:latin typeface="+mj-lt"/>
              </a:rPr>
              <a:t>delle famiglie cristiane. </a:t>
            </a:r>
          </a:p>
        </p:txBody>
      </p:sp>
    </p:spTree>
  </p:cSld>
  <p:clrMapOvr>
    <a:masterClrMapping/>
  </p:clrMapOvr>
  <p:transition>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6263640" y="532993"/>
            <a:ext cx="2880360" cy="5632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1" hangingPunct="1"/>
            <a:r>
              <a:rPr lang="it-IT" sz="4000" dirty="0" smtClean="0">
                <a:solidFill>
                  <a:prstClr val="black"/>
                </a:solidFill>
                <a:latin typeface="Arial Unicode MS" pitchFamily="34" charset="-128"/>
                <a:cs typeface="Arial" pitchFamily="34" charset="0"/>
              </a:rPr>
              <a:t>Torni Signore,</a:t>
            </a:r>
          </a:p>
          <a:p>
            <a:pPr eaLnBrk="1" hangingPunct="1"/>
            <a:r>
              <a:rPr lang="it-IT" sz="4000" dirty="0" smtClean="0">
                <a:solidFill>
                  <a:prstClr val="black"/>
                </a:solidFill>
                <a:latin typeface="Arial Unicode MS" pitchFamily="34" charset="-128"/>
                <a:cs typeface="Arial" pitchFamily="34" charset="0"/>
              </a:rPr>
              <a:t>torni nel cuore </a:t>
            </a:r>
          </a:p>
          <a:p>
            <a:pPr eaLnBrk="1" hangingPunct="1"/>
            <a:endParaRPr lang="it-IT" sz="4000" dirty="0">
              <a:solidFill>
                <a:prstClr val="black"/>
              </a:solidFill>
              <a:latin typeface="Arial Unicode MS" pitchFamily="34" charset="-128"/>
              <a:cs typeface="Arial" pitchFamily="34" charset="0"/>
            </a:endParaRPr>
          </a:p>
          <a:p>
            <a:pPr eaLnBrk="1" hangingPunct="1"/>
            <a:endParaRPr lang="it-IT" sz="4000" dirty="0" smtClean="0">
              <a:solidFill>
                <a:prstClr val="black"/>
              </a:solidFill>
              <a:latin typeface="Arial Unicode MS" pitchFamily="34" charset="-128"/>
              <a:cs typeface="Arial" pitchFamily="34" charset="0"/>
            </a:endParaRPr>
          </a:p>
          <a:p>
            <a:pPr eaLnBrk="1" hangingPunct="1"/>
            <a:r>
              <a:rPr lang="it-IT" sz="4000" dirty="0" smtClean="0">
                <a:solidFill>
                  <a:prstClr val="black"/>
                </a:solidFill>
                <a:latin typeface="Arial Unicode MS" pitchFamily="34" charset="-128"/>
                <a:cs typeface="Arial" pitchFamily="34" charset="0"/>
              </a:rPr>
              <a:t>col tuo silenzio denso di te.</a:t>
            </a:r>
          </a:p>
        </p:txBody>
      </p:sp>
      <p:pic>
        <p:nvPicPr>
          <p:cNvPr id="2050" name="Picture 2" descr="C:\Users\Fede\Desktop\il-silenzio-del-cuore-274x300.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626364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1945393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076056" y="188640"/>
            <a:ext cx="4067944" cy="5016758"/>
          </a:xfrm>
          <a:prstGeom prst="rect">
            <a:avLst/>
          </a:prstGeom>
        </p:spPr>
        <p:txBody>
          <a:bodyPr wrap="square">
            <a:spAutoFit/>
          </a:bodyPr>
          <a:lstStyle/>
          <a:p>
            <a:pPr eaLnBrk="1" hangingPunct="1"/>
            <a:r>
              <a:rPr lang="it-IT" sz="4000" dirty="0" smtClean="0">
                <a:solidFill>
                  <a:prstClr val="black"/>
                </a:solidFill>
                <a:latin typeface="Arial Unicode MS" pitchFamily="34" charset="-128"/>
                <a:cs typeface="Arial" pitchFamily="34" charset="0"/>
              </a:rPr>
              <a:t>E come </a:t>
            </a:r>
            <a:r>
              <a:rPr lang="it-IT" sz="4000" dirty="0">
                <a:solidFill>
                  <a:prstClr val="black"/>
                </a:solidFill>
                <a:latin typeface="Arial Unicode MS" pitchFamily="34" charset="-128"/>
                <a:cs typeface="Arial" pitchFamily="34" charset="0"/>
              </a:rPr>
              <a:t>i pastori un tempo </a:t>
            </a:r>
          </a:p>
          <a:p>
            <a:pPr eaLnBrk="1" hangingPunct="1"/>
            <a:r>
              <a:rPr lang="it-IT" sz="4000" dirty="0">
                <a:solidFill>
                  <a:prstClr val="black"/>
                </a:solidFill>
                <a:latin typeface="Arial Unicode MS" pitchFamily="34" charset="-128"/>
                <a:cs typeface="Arial" pitchFamily="34" charset="0"/>
              </a:rPr>
              <a:t>ora noi ti adoriamo</a:t>
            </a:r>
            <a:r>
              <a:rPr lang="it-IT" sz="4000" dirty="0" smtClean="0">
                <a:solidFill>
                  <a:prstClr val="black"/>
                </a:solidFill>
                <a:latin typeface="Arial Unicode MS" pitchFamily="34" charset="-128"/>
                <a:cs typeface="Arial" pitchFamily="34" charset="0"/>
              </a:rPr>
              <a:t>,</a:t>
            </a:r>
          </a:p>
          <a:p>
            <a:pPr eaLnBrk="1" hangingPunct="1"/>
            <a:endParaRPr lang="it-IT" sz="4000" dirty="0">
              <a:solidFill>
                <a:prstClr val="black"/>
              </a:solidFill>
              <a:latin typeface="Arial Unicode MS" pitchFamily="34" charset="-128"/>
              <a:cs typeface="Arial" pitchFamily="34" charset="0"/>
            </a:endParaRPr>
          </a:p>
          <a:p>
            <a:pPr eaLnBrk="1" hangingPunct="1"/>
            <a:r>
              <a:rPr lang="it-IT" sz="4000" dirty="0">
                <a:solidFill>
                  <a:prstClr val="black"/>
                </a:solidFill>
                <a:latin typeface="Arial Unicode MS" pitchFamily="34" charset="-128"/>
                <a:cs typeface="Arial" pitchFamily="34" charset="0"/>
              </a:rPr>
              <a:t>e i nostri doni</a:t>
            </a:r>
          </a:p>
          <a:p>
            <a:pPr eaLnBrk="1" hangingPunct="1"/>
            <a:r>
              <a:rPr lang="it-IT" sz="4000" dirty="0">
                <a:solidFill>
                  <a:prstClr val="black"/>
                </a:solidFill>
                <a:latin typeface="Arial Unicode MS" pitchFamily="34" charset="-128"/>
                <a:cs typeface="Arial" pitchFamily="34" charset="0"/>
              </a:rPr>
              <a:t>sono ciò che siamo noi.</a:t>
            </a:r>
            <a:r>
              <a:rPr lang="it-IT" sz="4000" dirty="0">
                <a:solidFill>
                  <a:prstClr val="black"/>
                </a:solidFill>
                <a:latin typeface="Arial" pitchFamily="34" charset="0"/>
                <a:cs typeface="Arial" pitchFamily="34" charset="0"/>
              </a:rPr>
              <a:t> </a:t>
            </a:r>
          </a:p>
        </p:txBody>
      </p:sp>
      <p:pic>
        <p:nvPicPr>
          <p:cNvPr id="3074" name="Picture 2" descr="C:\Users\Fede\Desktop\santamariavergineimmacolata_it_bkumbria_1192471083.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4947738"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3076345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431538" y="332656"/>
            <a:ext cx="8280920" cy="19389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eaLnBrk="1" hangingPunct="1"/>
            <a:r>
              <a:rPr lang="it-IT" sz="4000" dirty="0" smtClean="0">
                <a:solidFill>
                  <a:prstClr val="black"/>
                </a:solidFill>
                <a:latin typeface="Calibri"/>
                <a:cs typeface="Times New Roman" pitchFamily="18" charset="0"/>
              </a:rPr>
              <a:t>Eri la luce, venivi nel mondo</a:t>
            </a:r>
            <a:endParaRPr lang="it-IT" sz="4000" dirty="0" smtClean="0">
              <a:solidFill>
                <a:prstClr val="black"/>
              </a:solidFill>
              <a:latin typeface="Calibri"/>
              <a:cs typeface="Arial" pitchFamily="34" charset="0"/>
            </a:endParaRPr>
          </a:p>
          <a:p>
            <a:pPr algn="ctr"/>
            <a:r>
              <a:rPr lang="it-IT" sz="4000" dirty="0" smtClean="0">
                <a:solidFill>
                  <a:prstClr val="black"/>
                </a:solidFill>
                <a:latin typeface="Calibri"/>
                <a:cs typeface="Times New Roman" pitchFamily="18" charset="0"/>
              </a:rPr>
              <a:t>Venivi tra i tuoi e i tuoi però</a:t>
            </a:r>
            <a:endParaRPr lang="it-IT" sz="4000" dirty="0" smtClean="0">
              <a:solidFill>
                <a:prstClr val="black"/>
              </a:solidFill>
              <a:latin typeface="Calibri"/>
              <a:cs typeface="Arial" pitchFamily="34" charset="0"/>
            </a:endParaRPr>
          </a:p>
          <a:p>
            <a:pPr algn="ctr"/>
            <a:r>
              <a:rPr lang="it-IT" sz="4000" dirty="0" smtClean="0">
                <a:solidFill>
                  <a:prstClr val="black"/>
                </a:solidFill>
                <a:latin typeface="Calibri"/>
                <a:cs typeface="Times New Roman" pitchFamily="18" charset="0"/>
              </a:rPr>
              <a:t>Loro non ti hanno accolto</a:t>
            </a:r>
            <a:endParaRPr lang="it-IT" sz="4000" dirty="0" smtClean="0">
              <a:solidFill>
                <a:prstClr val="black"/>
              </a:solidFill>
              <a:latin typeface="Calibri"/>
              <a:cs typeface="Arial" pitchFamily="34" charset="0"/>
            </a:endParaRPr>
          </a:p>
        </p:txBody>
      </p:sp>
      <p:pic>
        <p:nvPicPr>
          <p:cNvPr id="4098" name="Picture 2" descr="C:\Users\Fede\Desktop\viaggio a Betlemme.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2" y="2570382"/>
            <a:ext cx="9144001" cy="42876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3883672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Fede\Desktop\32_big_catechisti.jpg"/>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403648" y="35196"/>
            <a:ext cx="6822804" cy="682280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539552" y="202664"/>
            <a:ext cx="5976664" cy="707886"/>
          </a:xfrm>
          <a:prstGeom prst="rect">
            <a:avLst/>
          </a:prstGeom>
        </p:spPr>
        <p:txBody>
          <a:bodyPr wrap="square">
            <a:spAutoFit/>
          </a:bodyPr>
          <a:lstStyle/>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Ma noi ti invochiamo</a:t>
            </a:r>
            <a:r>
              <a:rPr lang="it-IT" sz="4000" b="1" dirty="0" smtClean="0">
                <a:solidFill>
                  <a:prstClr val="black"/>
                </a:solidFill>
                <a:effectLst>
                  <a:outerShdw blurRad="38100" dist="38100" dir="2700000" algn="tl">
                    <a:srgbClr val="000000">
                      <a:alpha val="43137"/>
                    </a:srgbClr>
                  </a:outerShdw>
                </a:effectLst>
                <a:latin typeface="Calibri"/>
                <a:cs typeface="Times New Roman" pitchFamily="18" charset="0"/>
              </a:rPr>
              <a:t>, vieni</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p:txBody>
      </p:sp>
      <p:sp>
        <p:nvSpPr>
          <p:cNvPr id="3" name="CasellaDiTesto 2"/>
          <p:cNvSpPr txBox="1"/>
          <p:nvPr/>
        </p:nvSpPr>
        <p:spPr>
          <a:xfrm>
            <a:off x="395536" y="4437112"/>
            <a:ext cx="2952328" cy="2308324"/>
          </a:xfrm>
          <a:prstGeom prst="rect">
            <a:avLst/>
          </a:prstGeom>
          <a:noFill/>
        </p:spPr>
        <p:txBody>
          <a:bodyPr wrap="square" rtlCol="0">
            <a:spAutoFit/>
          </a:bodyPr>
          <a:lstStyle/>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Ma noi ti </a:t>
            </a:r>
          </a:p>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vogliamo </a:t>
            </a:r>
          </a:p>
          <a:p>
            <a:r>
              <a:rPr lang="it-IT" sz="4000" b="1" dirty="0">
                <a:solidFill>
                  <a:prstClr val="black"/>
                </a:solidFill>
                <a:effectLst>
                  <a:outerShdw blurRad="38100" dist="38100" dir="2700000" algn="tl">
                    <a:srgbClr val="000000">
                      <a:alpha val="43137"/>
                    </a:srgbClr>
                  </a:outerShdw>
                </a:effectLst>
                <a:latin typeface="Calibri"/>
                <a:cs typeface="Times New Roman" pitchFamily="18" charset="0"/>
              </a:rPr>
              <a:t>accanto</a:t>
            </a:r>
            <a:endParaRPr lang="it-IT" sz="4000" b="1" dirty="0">
              <a:solidFill>
                <a:prstClr val="black"/>
              </a:solidFill>
              <a:effectLst>
                <a:outerShdw blurRad="38100" dist="38100" dir="2700000" algn="tl">
                  <a:srgbClr val="000000">
                    <a:alpha val="43137"/>
                  </a:srgbClr>
                </a:outerShdw>
              </a:effectLst>
              <a:latin typeface="Calibri"/>
              <a:cs typeface="Arial" pitchFamily="34" charset="0"/>
            </a:endParaRPr>
          </a:p>
          <a:p>
            <a:pPr eaLnBrk="1" hangingPunct="1"/>
            <a:endParaRPr lang="it-IT" dirty="0">
              <a:solidFill>
                <a:prstClr val="black"/>
              </a:solidFill>
              <a:cs typeface="Arial" charset="0"/>
            </a:endParaRPr>
          </a:p>
        </p:txBody>
      </p:sp>
    </p:spTree>
    <p:extLst>
      <p:ext uri="{BB962C8B-B14F-4D97-AF65-F5344CB8AC3E}">
        <p14:creationId xmlns:p14="http://schemas.microsoft.com/office/powerpoint/2010/main" xmlns="" val="357715952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2267744" y="5516563"/>
            <a:ext cx="5945981" cy="13234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r>
              <a:rPr lang="it-IT" sz="4000" b="1" dirty="0">
                <a:solidFill>
                  <a:prstClr val="white"/>
                </a:solidFill>
                <a:latin typeface="Trebuchet MS" pitchFamily="34" charset="0"/>
              </a:rPr>
              <a:t>La nostra casa è tua</a:t>
            </a:r>
          </a:p>
          <a:p>
            <a:pPr algn="r" eaLnBrk="1" hangingPunct="1"/>
            <a:r>
              <a:rPr lang="it-IT" sz="4000" b="1" dirty="0">
                <a:solidFill>
                  <a:prstClr val="white"/>
                </a:solidFill>
                <a:latin typeface="Trebuchet MS" pitchFamily="34" charset="0"/>
              </a:rPr>
              <a:t>T’accoglieremo noi</a:t>
            </a:r>
          </a:p>
        </p:txBody>
      </p:sp>
    </p:spTree>
    <p:extLst>
      <p:ext uri="{BB962C8B-B14F-4D97-AF65-F5344CB8AC3E}">
        <p14:creationId xmlns:p14="http://schemas.microsoft.com/office/powerpoint/2010/main" xmlns="" val="2570830169"/>
      </p:ext>
    </p:extLst>
  </p:cSld>
  <p:clrMapOvr>
    <a:masterClrMapping/>
  </p:clrMapOvr>
  <p:transition advTm="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7384"/>
            <a:ext cx="9137704" cy="1323439"/>
          </a:xfrm>
          <a:prstGeom prst="rect">
            <a:avLst/>
          </a:prstGeom>
        </p:spPr>
        <p:txBody>
          <a:bodyPr wrap="square">
            <a:spAutoFit/>
          </a:bodyPr>
          <a:lstStyle/>
          <a:p>
            <a:pPr algn="ctr"/>
            <a:r>
              <a:rPr lang="it-IT" sz="4000" dirty="0">
                <a:solidFill>
                  <a:prstClr val="black"/>
                </a:solidFill>
                <a:latin typeface="Calibri"/>
                <a:cs typeface="Times New Roman" pitchFamily="18" charset="0"/>
              </a:rPr>
              <a:t>E tu che ritorni, tu che rinasci</a:t>
            </a:r>
            <a:endParaRPr lang="it-IT" sz="4000" dirty="0">
              <a:solidFill>
                <a:prstClr val="black"/>
              </a:solidFill>
              <a:latin typeface="Calibri"/>
              <a:cs typeface="Arial" pitchFamily="34" charset="0"/>
            </a:endParaRPr>
          </a:p>
          <a:p>
            <a:pPr algn="ctr"/>
            <a:r>
              <a:rPr lang="it-IT" sz="4000" dirty="0">
                <a:solidFill>
                  <a:prstClr val="black"/>
                </a:solidFill>
                <a:latin typeface="Calibri"/>
                <a:cs typeface="Times New Roman" pitchFamily="18" charset="0"/>
              </a:rPr>
              <a:t>Dove c’è amore e </a:t>
            </a:r>
            <a:r>
              <a:rPr lang="it-IT" sz="4000" dirty="0" smtClean="0">
                <a:solidFill>
                  <a:prstClr val="black"/>
                </a:solidFill>
                <a:latin typeface="Calibri"/>
                <a:cs typeface="Times New Roman" pitchFamily="18" charset="0"/>
              </a:rPr>
              <a:t>carità, qui </a:t>
            </a:r>
            <a:r>
              <a:rPr lang="it-IT" sz="4000" dirty="0">
                <a:solidFill>
                  <a:prstClr val="black"/>
                </a:solidFill>
                <a:latin typeface="Calibri"/>
                <a:cs typeface="Times New Roman" pitchFamily="18" charset="0"/>
              </a:rPr>
              <a:t>sei </a:t>
            </a:r>
            <a:r>
              <a:rPr lang="it-IT" sz="4000" dirty="0" smtClean="0">
                <a:solidFill>
                  <a:prstClr val="black"/>
                </a:solidFill>
                <a:latin typeface="Calibri"/>
                <a:cs typeface="Times New Roman" pitchFamily="18" charset="0"/>
              </a:rPr>
              <a:t>presente</a:t>
            </a:r>
            <a:endParaRPr lang="it-IT" sz="4000" dirty="0">
              <a:solidFill>
                <a:prstClr val="black"/>
              </a:solidFill>
              <a:latin typeface="Calibri"/>
              <a:cs typeface="Arial" pitchFamily="34" charset="0"/>
            </a:endParaRPr>
          </a:p>
        </p:txBody>
      </p:sp>
      <p:pic>
        <p:nvPicPr>
          <p:cNvPr id="7170" name="Picture 2" descr="C:\Users\Fede\Desktop\abbraccio.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6296" y="1597069"/>
            <a:ext cx="9144000" cy="526093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1313659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Fede\Desktop\0710201117.03.56_clip_image004.jpg"/>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2326326" y="2131109"/>
            <a:ext cx="4909970" cy="3170099"/>
          </a:xfrm>
          <a:prstGeom prst="rect">
            <a:avLst/>
          </a:prstGeom>
        </p:spPr>
        <p:txBody>
          <a:bodyPr wrap="square">
            <a:spAutoFit/>
          </a:bodyPr>
          <a:lstStyle/>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vieni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Tu per davvero nasci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Noi siamo uniti nel tuo nome e tu sei qui</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a:p>
            <a:r>
              <a:rPr lang="it-IT" sz="4000" dirty="0">
                <a:ln>
                  <a:solidFill>
                    <a:sysClr val="windowText" lastClr="000000"/>
                  </a:solidFill>
                </a:ln>
                <a:solidFill>
                  <a:prstClr val="black"/>
                </a:solidFill>
                <a:effectLst>
                  <a:glow rad="266700">
                    <a:prstClr val="white"/>
                  </a:glow>
                </a:effectLst>
                <a:latin typeface="Calibri"/>
                <a:cs typeface="Times New Roman" pitchFamily="18" charset="0"/>
              </a:rPr>
              <a:t> </a:t>
            </a:r>
            <a:endParaRPr lang="it-IT" sz="4000" dirty="0">
              <a:ln>
                <a:solidFill>
                  <a:sysClr val="windowText" lastClr="000000"/>
                </a:solidFill>
              </a:ln>
              <a:solidFill>
                <a:prstClr val="black"/>
              </a:solidFill>
              <a:effectLst>
                <a:glow rad="266700">
                  <a:prstClr val="white"/>
                </a:glow>
              </a:effectLst>
              <a:latin typeface="Calibri"/>
              <a:cs typeface="Arial" pitchFamily="34" charset="0"/>
            </a:endParaRPr>
          </a:p>
        </p:txBody>
      </p:sp>
    </p:spTree>
    <p:extLst>
      <p:ext uri="{BB962C8B-B14F-4D97-AF65-F5344CB8AC3E}">
        <p14:creationId xmlns:p14="http://schemas.microsoft.com/office/powerpoint/2010/main" xmlns="" val="268542272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isultati immagini per o signore non son degn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9113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1019774"/>
      </p:ext>
    </p:extLst>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1"/>
          <p:cNvSpPr>
            <a:spLocks noChangeArrowheads="1"/>
          </p:cNvSpPr>
          <p:nvPr/>
        </p:nvSpPr>
        <p:spPr bwMode="auto">
          <a:xfrm>
            <a:off x="395536" y="404664"/>
            <a:ext cx="8429625" cy="5632311"/>
          </a:xfrm>
          <a:prstGeom prst="rect">
            <a:avLst/>
          </a:prstGeom>
          <a:noFill/>
          <a:ln w="9525">
            <a:noFill/>
            <a:miter lim="800000"/>
            <a:headEnd/>
            <a:tailEnd/>
          </a:ln>
        </p:spPr>
        <p:txBody>
          <a:bodyPr anchor="ctr">
            <a:spAutoFit/>
          </a:bodyPr>
          <a:lstStyle/>
          <a:p>
            <a:r>
              <a:rPr lang="it-IT" sz="4000" dirty="0" smtClean="0">
                <a:latin typeface="Calibri" pitchFamily="34" charset="0"/>
              </a:rPr>
              <a:t>Dio onnipotente, che ci hai dato il pegno della redenzione eterna, ascolta la nostra preghiera: quanto più si avvicina il grande giorno della nostra salvezza, tanto più cresca il nostro fervore, per celebrare degnamente il mistero della nascita del tuo Figlio. Egli vive e regna nei secoli dei secoli. </a:t>
            </a:r>
            <a:r>
              <a:rPr lang="it-IT" sz="4000" dirty="0">
                <a:latin typeface="Calibri" pitchFamily="34" charset="0"/>
              </a:rPr>
              <a:t>						</a:t>
            </a:r>
            <a:r>
              <a:rPr lang="it-IT" sz="4000" dirty="0" smtClean="0">
                <a:latin typeface="Calibri" pitchFamily="34" charset="0"/>
              </a:rPr>
              <a:t>			</a:t>
            </a:r>
            <a:r>
              <a:rPr lang="it-IT" sz="4000" b="1" dirty="0" smtClean="0">
                <a:latin typeface="Calibri" pitchFamily="34" charset="0"/>
              </a:rPr>
              <a:t>Amen</a:t>
            </a:r>
            <a:r>
              <a:rPr lang="it-IT" sz="4000" b="1" dirty="0">
                <a:latin typeface="Calibri" pitchFamily="34" charset="0"/>
              </a:rPr>
              <a:t>. </a:t>
            </a:r>
            <a:endParaRPr lang="it-IT" sz="4000" dirty="0">
              <a:latin typeface="Calibri" pitchFamily="34" charset="0"/>
            </a:endParaRP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e\AppData\Local\Microsoft\Windows\Temporary Internet Files\Content.Outlook\TQQH2ITZ\01manifest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65758" y="0"/>
            <a:ext cx="481248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CasellaDiTesto 1"/>
          <p:cNvSpPr txBox="1"/>
          <p:nvPr/>
        </p:nvSpPr>
        <p:spPr>
          <a:xfrm>
            <a:off x="2555776" y="5877272"/>
            <a:ext cx="4176464" cy="584775"/>
          </a:xfrm>
          <a:prstGeom prst="rect">
            <a:avLst/>
          </a:prstGeom>
          <a:solidFill>
            <a:srgbClr val="92D050"/>
          </a:solidFill>
        </p:spPr>
        <p:txBody>
          <a:bodyPr wrap="square" rtlCol="0">
            <a:spAutoFit/>
          </a:bodyPr>
          <a:lstStyle/>
          <a:p>
            <a:pPr algn="ctr"/>
            <a:r>
              <a:rPr lang="it-IT" sz="3200" dirty="0" smtClean="0">
                <a:latin typeface="Swiss921 BT" panose="020B0806030502050204" pitchFamily="34" charset="0"/>
              </a:rPr>
              <a:t>Domenica 18 dicembre</a:t>
            </a:r>
            <a:r>
              <a:rPr lang="it-IT" sz="3200" dirty="0" smtClean="0"/>
              <a:t> </a:t>
            </a:r>
            <a:endParaRPr lang="it-IT" sz="3200" dirty="0"/>
          </a:p>
        </p:txBody>
      </p:sp>
    </p:spTree>
    <p:extLst>
      <p:ext uri="{BB962C8B-B14F-4D97-AF65-F5344CB8AC3E}">
        <p14:creationId xmlns:p14="http://schemas.microsoft.com/office/powerpoint/2010/main" xmlns="" val="3759209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8" descr="Clicca per immagine full size"/>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50179" name="Text Box 2"/>
          <p:cNvSpPr txBox="1">
            <a:spLocks noChangeArrowheads="1"/>
          </p:cNvSpPr>
          <p:nvPr/>
        </p:nvSpPr>
        <p:spPr bwMode="auto">
          <a:xfrm>
            <a:off x="357158" y="2285992"/>
            <a:ext cx="8572560" cy="3785652"/>
          </a:xfrm>
          <a:prstGeom prst="rect">
            <a:avLst/>
          </a:prstGeom>
          <a:solidFill>
            <a:srgbClr val="FFFFFF">
              <a:alpha val="69804"/>
            </a:srgbClr>
          </a:solidFill>
          <a:ln w="9525">
            <a:noFill/>
            <a:miter lim="800000"/>
            <a:headEnd/>
            <a:tailEnd/>
          </a:ln>
          <a:effectLst>
            <a:softEdge rad="317500"/>
          </a:effectLst>
        </p:spPr>
        <p:txBody>
          <a:bodyPr wrap="square">
            <a:spAutoFit/>
          </a:bodyPr>
          <a:lstStyle/>
          <a:p>
            <a:pPr algn="ctr"/>
            <a:r>
              <a:rPr lang="it-IT" sz="4000" dirty="0">
                <a:latin typeface="+mj-lt"/>
              </a:rPr>
              <a:t>Queste immagini del mistero dell’Incarnazione </a:t>
            </a:r>
          </a:p>
          <a:p>
            <a:pPr algn="ctr"/>
            <a:r>
              <a:rPr lang="it-IT" sz="4000" dirty="0">
                <a:latin typeface="+mj-lt"/>
              </a:rPr>
              <a:t>sostengano la fede dei genitori </a:t>
            </a:r>
          </a:p>
          <a:p>
            <a:pPr algn="ctr"/>
            <a:r>
              <a:rPr lang="it-IT" sz="4000" dirty="0">
                <a:latin typeface="+mj-lt"/>
              </a:rPr>
              <a:t>e degli adulti, ravvivino la speranza </a:t>
            </a:r>
          </a:p>
          <a:p>
            <a:pPr algn="ctr"/>
            <a:r>
              <a:rPr lang="it-IT" sz="4000" dirty="0">
                <a:latin typeface="+mj-lt"/>
              </a:rPr>
              <a:t>dei fanciulli, aumentino in tutti la carità. </a:t>
            </a:r>
          </a:p>
        </p:txBody>
      </p:sp>
    </p:spTree>
  </p:cSld>
  <p:clrMapOvr>
    <a:masterClrMapping/>
  </p:clrMapOvr>
  <p:transition>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CasellaDiTesto 1"/>
          <p:cNvSpPr txBox="1">
            <a:spLocks noChangeArrowheads="1"/>
          </p:cNvSpPr>
          <p:nvPr/>
        </p:nvSpPr>
        <p:spPr bwMode="auto">
          <a:xfrm>
            <a:off x="214313" y="142875"/>
            <a:ext cx="8929687" cy="5632450"/>
          </a:xfrm>
          <a:prstGeom prst="rect">
            <a:avLst/>
          </a:prstGeom>
          <a:noFill/>
          <a:ln w="9525">
            <a:noFill/>
            <a:miter lim="800000"/>
            <a:headEnd/>
            <a:tailEnd/>
          </a:ln>
        </p:spPr>
        <p:txBody>
          <a:bodyPr>
            <a:spAutoFit/>
          </a:bodyPr>
          <a:lstStyle/>
          <a:p>
            <a:r>
              <a:rPr lang="it-IT" sz="4000" dirty="0">
                <a:latin typeface="+mn-lt"/>
              </a:rPr>
              <a:t>Il Signore sia con voi.</a:t>
            </a:r>
          </a:p>
          <a:p>
            <a:r>
              <a:rPr lang="it-IT" sz="4000" b="1" dirty="0">
                <a:latin typeface="+mn-lt"/>
              </a:rPr>
              <a:t>E con il tuo spirito. </a:t>
            </a:r>
            <a:endParaRPr lang="it-IT" sz="4000" dirty="0">
              <a:latin typeface="+mn-lt"/>
            </a:endParaRPr>
          </a:p>
          <a:p>
            <a:endParaRPr lang="it-IT" sz="4000" dirty="0">
              <a:latin typeface="+mn-lt"/>
            </a:endParaRPr>
          </a:p>
          <a:p>
            <a:r>
              <a:rPr lang="it-IT" sz="4000" dirty="0">
                <a:latin typeface="+mn-lt"/>
              </a:rPr>
              <a:t>Vi benedica Dio onnipotente </a:t>
            </a:r>
          </a:p>
          <a:p>
            <a:r>
              <a:rPr lang="it-IT" sz="4000" dirty="0">
                <a:latin typeface="+mn-lt"/>
              </a:rPr>
              <a:t>Padre e Figlio e Spirito Santo.		</a:t>
            </a:r>
          </a:p>
          <a:p>
            <a:r>
              <a:rPr lang="it-IT" sz="4000" b="1" dirty="0">
                <a:latin typeface="+mn-lt"/>
              </a:rPr>
              <a:t>Amen. </a:t>
            </a:r>
            <a:endParaRPr lang="it-IT" sz="4000" dirty="0">
              <a:latin typeface="+mn-lt"/>
            </a:endParaRPr>
          </a:p>
          <a:p>
            <a:endParaRPr lang="it-IT" sz="4000" dirty="0">
              <a:latin typeface="+mn-lt"/>
            </a:endParaRPr>
          </a:p>
          <a:p>
            <a:r>
              <a:rPr lang="it-IT" sz="4000" dirty="0">
                <a:latin typeface="+mn-lt"/>
              </a:rPr>
              <a:t>Nel nome del Signore: andate in pace.</a:t>
            </a:r>
          </a:p>
          <a:p>
            <a:r>
              <a:rPr lang="it-IT" sz="4000" b="1" dirty="0">
                <a:latin typeface="+mn-lt"/>
              </a:rPr>
              <a:t>Rendiamo grazie a Dio. </a:t>
            </a:r>
            <a:endParaRPr lang="it-IT" sz="4000" dirty="0">
              <a:latin typeface="+mn-lt"/>
            </a:endParaRP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Risultati immagini per avvent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40" y="0"/>
            <a:ext cx="9117812"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ttangolo 1"/>
          <p:cNvSpPr/>
          <p:nvPr/>
        </p:nvSpPr>
        <p:spPr>
          <a:xfrm>
            <a:off x="1000100" y="285728"/>
            <a:ext cx="7297190" cy="6001643"/>
          </a:xfrm>
          <a:prstGeom prst="rect">
            <a:avLst/>
          </a:prstGeom>
          <a:solidFill>
            <a:srgbClr val="FFFFFF">
              <a:alpha val="50196"/>
            </a:srgbClr>
          </a:solidFill>
          <a:effectLst>
            <a:softEdge rad="317500"/>
          </a:effectLst>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rPr>
              <a:t>Ciao a tutti</a:t>
            </a:r>
          </a:p>
          <a:p>
            <a:pPr algn="ctr">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rPr>
              <a:t>e</a:t>
            </a:r>
          </a:p>
          <a:p>
            <a:pPr algn="ctr">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rPr>
              <a:t>buona</a:t>
            </a:r>
          </a:p>
          <a:p>
            <a:pPr algn="ctr">
              <a:defRPr/>
            </a:pPr>
            <a:r>
              <a:rPr lang="it-IT" sz="9600" b="1" dirty="0">
                <a:ln w="11430"/>
                <a:solidFill>
                  <a:srgbClr val="FF0000"/>
                </a:solidFill>
                <a:effectLst>
                  <a:outerShdw blurRad="80000" dist="40000" dir="5040000" algn="tl">
                    <a:srgbClr val="000000">
                      <a:alpha val="30000"/>
                    </a:srgbClr>
                  </a:outerShdw>
                </a:effectLst>
                <a:latin typeface="Kristen ITC" pitchFamily="66" charset="0"/>
              </a:rPr>
              <a:t>domenica</a:t>
            </a:r>
          </a:p>
        </p:txBody>
      </p:sp>
    </p:spTree>
    <p:extLst>
      <p:ext uri="{BB962C8B-B14F-4D97-AF65-F5344CB8AC3E}">
        <p14:creationId xmlns:p14="http://schemas.microsoft.com/office/powerpoint/2010/main" xmlns="" val="2025030215"/>
      </p:ext>
    </p:extLst>
  </p:cSld>
  <p:clrMapOvr>
    <a:masterClrMapping/>
  </p:clrMapOvr>
  <mc:AlternateContent xmlns:mc="http://schemas.openxmlformats.org/markup-compatibility/2006">
    <mc:Choice xmlns:p14="http://schemas.microsoft.com/office/powerpoint/2010/main" xmlns="" Requires="p14">
      <p:transition spd="slow" p14:dur="4400">
        <p14:honeycomb/>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after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C:\Documents and Settings\Fede\Desktop\PDVD_000.BMP"/>
          <p:cNvPicPr>
            <a:picLocks noChangeAspect="1" noChangeArrowheads="1"/>
          </p:cNvPicPr>
          <p:nvPr/>
        </p:nvPicPr>
        <p:blipFill>
          <a:blip r:embed="rId2" cstate="print"/>
          <a:srcRect b="6250"/>
          <a:stretch>
            <a:fillRect/>
          </a:stretch>
        </p:blipFill>
        <p:spPr bwMode="auto">
          <a:xfrm>
            <a:off x="0" y="0"/>
            <a:ext cx="9144000" cy="6858000"/>
          </a:xfrm>
          <a:prstGeom prst="rect">
            <a:avLst/>
          </a:prstGeom>
          <a:noFill/>
          <a:ln w="9525">
            <a:noFill/>
            <a:miter lim="800000"/>
            <a:headEnd/>
            <a:tailEnd/>
          </a:ln>
        </p:spPr>
      </p:pic>
      <p:sp>
        <p:nvSpPr>
          <p:cNvPr id="306179" name="Rectangle 3"/>
          <p:cNvSpPr>
            <a:spLocks noChangeArrowheads="1"/>
          </p:cNvSpPr>
          <p:nvPr/>
        </p:nvSpPr>
        <p:spPr bwMode="auto">
          <a:xfrm>
            <a:off x="0" y="0"/>
            <a:ext cx="9144000" cy="2554545"/>
          </a:xfrm>
          <a:prstGeom prst="rect">
            <a:avLst/>
          </a:prstGeom>
          <a:solidFill>
            <a:srgbClr val="FFFFFF">
              <a:alpha val="69804"/>
            </a:srgbClr>
          </a:solidFill>
          <a:ln w="9525">
            <a:noFill/>
            <a:miter lim="800000"/>
            <a:headEnd/>
            <a:tailEnd/>
          </a:ln>
          <a:effectLst>
            <a:softEdge rad="127000"/>
          </a:effectLst>
        </p:spPr>
        <p:txBody>
          <a:bodyPr anchor="ctr">
            <a:spAutoFit/>
          </a:bodyPr>
          <a:lstStyle/>
          <a:p>
            <a:pPr algn="ctr" eaLnBrk="1" fontAlgn="auto" hangingPunct="1">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In un mondo di maschere,</a:t>
            </a:r>
            <a:endParaRPr lang="it-IT" sz="4000" b="1" dirty="0">
              <a:solidFill>
                <a:prstClr val="black"/>
              </a:solidFill>
              <a:effectLst>
                <a:outerShdw blurRad="38100" dist="38100" dir="2700000" algn="tl">
                  <a:srgbClr val="000000">
                    <a:alpha val="43137"/>
                  </a:srgbClr>
                </a:outerShdw>
              </a:effectLst>
              <a:latin typeface="Comic Sans MS" pitchFamily="66" charset="0"/>
            </a:endParaRPr>
          </a:p>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dove sembra impossibile</a:t>
            </a:r>
            <a:endParaRPr lang="it-IT" sz="4000" b="1" dirty="0">
              <a:solidFill>
                <a:prstClr val="black"/>
              </a:solidFill>
              <a:effectLst>
                <a:outerShdw blurRad="38100" dist="38100" dir="2700000" algn="tl">
                  <a:srgbClr val="000000">
                    <a:alpha val="43137"/>
                  </a:srgbClr>
                </a:outerShdw>
              </a:effectLst>
              <a:latin typeface="Comic Sans MS" pitchFamily="66" charset="0"/>
            </a:endParaRPr>
          </a:p>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riuscire a sconfiggere</a:t>
            </a:r>
            <a:endParaRPr lang="it-IT" sz="4000" b="1" dirty="0">
              <a:solidFill>
                <a:prstClr val="black"/>
              </a:solidFill>
              <a:effectLst>
                <a:outerShdw blurRad="38100" dist="38100" dir="2700000" algn="tl">
                  <a:srgbClr val="000000">
                    <a:alpha val="43137"/>
                  </a:srgbClr>
                </a:outerShdw>
              </a:effectLst>
              <a:latin typeface="Comic Sans MS" pitchFamily="66" charset="0"/>
            </a:endParaRPr>
          </a:p>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tutto ciò che annienta l’uomo;</a:t>
            </a:r>
            <a:endParaRPr lang="it-IT" sz="4000" b="1" dirty="0">
              <a:solidFill>
                <a:prstClr val="black"/>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xmlns="" val="145228890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F:\DCIM\100OLYMP\P101020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0" y="4303455"/>
            <a:ext cx="9144000" cy="2554545"/>
          </a:xfrm>
          <a:prstGeom prst="rect">
            <a:avLst/>
          </a:prstGeom>
          <a:solidFill>
            <a:srgbClr val="FFFFFF">
              <a:alpha val="69804"/>
            </a:srgbClr>
          </a:solidFill>
          <a:ln w="9525">
            <a:noFill/>
            <a:miter lim="800000"/>
            <a:headEnd/>
            <a:tailEnd/>
          </a:ln>
          <a:effectLst>
            <a:softEdge rad="127000"/>
          </a:effectLst>
        </p:spPr>
        <p:txBody>
          <a:bodyPr anchor="ctr">
            <a:spAutoFit/>
          </a:bodyPr>
          <a:lstStyle/>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il potere, la falsità,</a:t>
            </a:r>
          </a:p>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la violenza e l’avidità,</a:t>
            </a:r>
          </a:p>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sono cose </a:t>
            </a:r>
            <a:r>
              <a:rPr lang="it-IT" sz="4000" b="1">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da abbattere;</a:t>
            </a:r>
            <a:endPar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endParaRPr>
          </a:p>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noi, però, non siamo soli.</a:t>
            </a:r>
          </a:p>
        </p:txBody>
      </p:sp>
    </p:spTree>
    <p:extLst>
      <p:ext uri="{BB962C8B-B14F-4D97-AF65-F5344CB8AC3E}">
        <p14:creationId xmlns:p14="http://schemas.microsoft.com/office/powerpoint/2010/main" xmlns="" val="256155828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descr="C:\Documents and Settings\Fede\Desktop\PDVD_001.BMP"/>
          <p:cNvPicPr>
            <a:picLocks noChangeAspect="1" noChangeArrowheads="1"/>
          </p:cNvPicPr>
          <p:nvPr/>
        </p:nvPicPr>
        <p:blipFill>
          <a:blip r:embed="rId2" cstate="print"/>
          <a:srcRect/>
          <a:stretch>
            <a:fillRect/>
          </a:stretch>
        </p:blipFill>
        <p:spPr bwMode="auto">
          <a:xfrm>
            <a:off x="0" y="0"/>
            <a:ext cx="9144000" cy="3429000"/>
          </a:xfrm>
          <a:prstGeom prst="rect">
            <a:avLst/>
          </a:prstGeom>
          <a:noFill/>
          <a:ln w="9525">
            <a:noFill/>
            <a:miter lim="800000"/>
            <a:headEnd/>
            <a:tailEnd/>
          </a:ln>
        </p:spPr>
      </p:pic>
      <p:sp>
        <p:nvSpPr>
          <p:cNvPr id="118787" name="Rettangolo 1"/>
          <p:cNvSpPr>
            <a:spLocks noChangeArrowheads="1"/>
          </p:cNvSpPr>
          <p:nvPr/>
        </p:nvSpPr>
        <p:spPr bwMode="auto">
          <a:xfrm>
            <a:off x="571500" y="2286000"/>
            <a:ext cx="4143375" cy="1016000"/>
          </a:xfrm>
          <a:prstGeom prst="rect">
            <a:avLst/>
          </a:prstGeom>
          <a:solidFill>
            <a:srgbClr val="FFFFFF">
              <a:alpha val="79999"/>
            </a:srgbClr>
          </a:solidFill>
          <a:ln w="9525">
            <a:noFill/>
            <a:miter lim="800000"/>
            <a:headEnd/>
            <a:tailEnd/>
          </a:ln>
        </p:spPr>
        <p:txBody>
          <a:bodyPr>
            <a:spAutoFit/>
          </a:bodyPr>
          <a:lstStyle/>
          <a:p>
            <a:pPr fontAlgn="auto">
              <a:spcBef>
                <a:spcPts val="0"/>
              </a:spcBef>
              <a:spcAft>
                <a:spcPts val="0"/>
              </a:spcAft>
            </a:pPr>
            <a:r>
              <a:rPr lang="it-IT" sz="6000">
                <a:solidFill>
                  <a:prstClr val="black"/>
                </a:solidFill>
                <a:latin typeface="Comic Sans MS" pitchFamily="66" charset="0"/>
              </a:rPr>
              <a:t>Canta…</a:t>
            </a:r>
          </a:p>
        </p:txBody>
      </p:sp>
      <p:pic>
        <p:nvPicPr>
          <p:cNvPr id="118788" name="Picture 3" descr="C:\Documents and Settings\Fede\Desktop\PDVD_002.BMP"/>
          <p:cNvPicPr>
            <a:picLocks noChangeAspect="1" noChangeArrowheads="1"/>
          </p:cNvPicPr>
          <p:nvPr/>
        </p:nvPicPr>
        <p:blipFill>
          <a:blip r:embed="rId3" cstate="print"/>
          <a:srcRect/>
          <a:stretch>
            <a:fillRect/>
          </a:stretch>
        </p:blipFill>
        <p:spPr bwMode="auto">
          <a:xfrm>
            <a:off x="0" y="3429000"/>
            <a:ext cx="9144000" cy="3429000"/>
          </a:xfrm>
          <a:prstGeom prst="rect">
            <a:avLst/>
          </a:prstGeom>
          <a:noFill/>
          <a:ln w="9525">
            <a:noFill/>
            <a:miter lim="800000"/>
            <a:headEnd/>
            <a:tailEnd/>
          </a:ln>
        </p:spPr>
      </p:pic>
      <p:sp>
        <p:nvSpPr>
          <p:cNvPr id="118789" name="Rettangolo 4"/>
          <p:cNvSpPr>
            <a:spLocks noChangeArrowheads="1"/>
          </p:cNvSpPr>
          <p:nvPr/>
        </p:nvSpPr>
        <p:spPr bwMode="auto">
          <a:xfrm>
            <a:off x="3929063" y="5500688"/>
            <a:ext cx="4572000" cy="1016000"/>
          </a:xfrm>
          <a:prstGeom prst="rect">
            <a:avLst/>
          </a:prstGeom>
          <a:solidFill>
            <a:srgbClr val="FFFFFF">
              <a:alpha val="79999"/>
            </a:srgbClr>
          </a:solidFill>
          <a:ln w="9525">
            <a:noFill/>
            <a:miter lim="800000"/>
            <a:headEnd/>
            <a:tailEnd/>
          </a:ln>
        </p:spPr>
        <p:txBody>
          <a:bodyPr>
            <a:spAutoFit/>
          </a:bodyPr>
          <a:lstStyle/>
          <a:p>
            <a:pPr fontAlgn="auto">
              <a:spcBef>
                <a:spcPts val="0"/>
              </a:spcBef>
              <a:spcAft>
                <a:spcPts val="0"/>
              </a:spcAft>
            </a:pPr>
            <a:r>
              <a:rPr lang="it-IT" sz="6000">
                <a:solidFill>
                  <a:prstClr val="black"/>
                </a:solidFill>
                <a:latin typeface="Comic Sans MS" pitchFamily="66" charset="0"/>
              </a:rPr>
              <a:t>…con noi,</a:t>
            </a:r>
          </a:p>
        </p:txBody>
      </p:sp>
    </p:spTree>
    <p:extLst>
      <p:ext uri="{BB962C8B-B14F-4D97-AF65-F5344CB8AC3E}">
        <p14:creationId xmlns:p14="http://schemas.microsoft.com/office/powerpoint/2010/main" xmlns="" val="427841019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descr="C:\Documents and Settings\Fede\Desktop\PDVD_003.BMP"/>
          <p:cNvPicPr>
            <a:picLocks noChangeAspect="1" noChangeArrowheads="1"/>
          </p:cNvPicPr>
          <p:nvPr/>
        </p:nvPicPr>
        <p:blipFill>
          <a:blip r:embed="rId2" cstate="print">
            <a:duotone>
              <a:schemeClr val="accent1">
                <a:shade val="45000"/>
                <a:satMod val="135000"/>
              </a:schemeClr>
              <a:prstClr val="white"/>
            </a:duotone>
          </a:blip>
          <a:srcRect b="6250"/>
          <a:stretch>
            <a:fillRect/>
          </a:stretch>
        </p:blipFill>
        <p:spPr bwMode="auto">
          <a:xfrm>
            <a:off x="0" y="-1"/>
            <a:ext cx="9144000" cy="6858001"/>
          </a:xfrm>
          <a:prstGeom prst="rect">
            <a:avLst/>
          </a:prstGeom>
          <a:noFill/>
        </p:spPr>
      </p:pic>
      <p:sp>
        <p:nvSpPr>
          <p:cNvPr id="3" name="Rettangolo 2"/>
          <p:cNvSpPr/>
          <p:nvPr/>
        </p:nvSpPr>
        <p:spPr>
          <a:xfrm>
            <a:off x="2500313" y="357188"/>
            <a:ext cx="5322887" cy="1016000"/>
          </a:xfrm>
          <a:prstGeom prst="rect">
            <a:avLst/>
          </a:prstGeom>
        </p:spPr>
        <p:txBody>
          <a:bodyPr>
            <a:spAutoFit/>
          </a:bodyPr>
          <a:lstStyle/>
          <a:p>
            <a:pPr fontAlgn="auto">
              <a:spcBef>
                <a:spcPts val="0"/>
              </a:spcBef>
              <a:spcAft>
                <a:spcPts val="0"/>
              </a:spcAft>
              <a:defRPr/>
            </a:pPr>
            <a:r>
              <a:rPr lang="it-IT" sz="6000" b="1" dirty="0">
                <a:solidFill>
                  <a:prstClr val="white"/>
                </a:solidFill>
                <a:effectLst>
                  <a:outerShdw blurRad="38100" dist="38100" dir="2700000" algn="tl">
                    <a:srgbClr val="000000">
                      <a:alpha val="43137"/>
                    </a:srgbClr>
                  </a:outerShdw>
                </a:effectLst>
                <a:latin typeface="Comic Sans MS" pitchFamily="66" charset="0"/>
                <a:ea typeface="Calibri"/>
                <a:cs typeface="Times New Roman"/>
              </a:rPr>
              <a:t>batti le mani,</a:t>
            </a:r>
            <a:endParaRPr lang="it-IT" sz="6000" b="1" dirty="0">
              <a:solidFill>
                <a:prstClr val="white"/>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xmlns="" val="127220547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descr="C:\Documents and Settings\Fede\Desktop\PDVD_004.BMP"/>
          <p:cNvPicPr>
            <a:picLocks noChangeAspect="1" noChangeArrowheads="1"/>
          </p:cNvPicPr>
          <p:nvPr/>
        </p:nvPicPr>
        <p:blipFill>
          <a:blip r:embed="rId2" cstate="print">
            <a:duotone>
              <a:schemeClr val="accent6">
                <a:shade val="45000"/>
                <a:satMod val="135000"/>
              </a:schemeClr>
              <a:prstClr val="white"/>
            </a:duotone>
          </a:blip>
          <a:srcRect t="6250"/>
          <a:stretch>
            <a:fillRect/>
          </a:stretch>
        </p:blipFill>
        <p:spPr bwMode="auto">
          <a:xfrm>
            <a:off x="0" y="0"/>
            <a:ext cx="9144000" cy="6858000"/>
          </a:xfrm>
          <a:prstGeom prst="rect">
            <a:avLst/>
          </a:prstGeom>
          <a:noFill/>
        </p:spPr>
      </p:pic>
      <p:sp>
        <p:nvSpPr>
          <p:cNvPr id="2" name="Rettangolo 1"/>
          <p:cNvSpPr/>
          <p:nvPr/>
        </p:nvSpPr>
        <p:spPr>
          <a:xfrm>
            <a:off x="1000125" y="285750"/>
            <a:ext cx="7143750" cy="1323975"/>
          </a:xfrm>
          <a:prstGeom prst="rect">
            <a:avLst/>
          </a:prstGeom>
          <a:noFill/>
        </p:spPr>
        <p:txBody>
          <a:bodyPr>
            <a:spAutoFit/>
          </a:bodyPr>
          <a:lstStyle/>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Calibri"/>
                <a:cs typeface="Times New Roman"/>
              </a:rPr>
              <a:t>alzale in alto, muovile al ritmo del canto,</a:t>
            </a:r>
            <a:endParaRPr lang="it-IT" sz="4000" b="1" dirty="0">
              <a:solidFill>
                <a:prstClr val="black"/>
              </a:solidFill>
              <a:effectLst>
                <a:outerShdw blurRad="38100" dist="38100" dir="2700000" algn="tl">
                  <a:srgbClr val="000000">
                    <a:alpha val="43137"/>
                  </a:srgbClr>
                </a:outerShdw>
              </a:effectLst>
              <a:latin typeface="Times" charset="0"/>
            </a:endParaRPr>
          </a:p>
        </p:txBody>
      </p:sp>
    </p:spTree>
    <p:extLst>
      <p:ext uri="{BB962C8B-B14F-4D97-AF65-F5344CB8AC3E}">
        <p14:creationId xmlns:p14="http://schemas.microsoft.com/office/powerpoint/2010/main" xmlns="" val="364535790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C:\Documents and Settings\Fede\Desktop\PDVD_005.BMP"/>
          <p:cNvPicPr>
            <a:picLocks noChangeAspect="1" noChangeArrowheads="1"/>
          </p:cNvPicPr>
          <p:nvPr/>
        </p:nvPicPr>
        <p:blipFill>
          <a:blip r:embed="rId2" cstate="print"/>
          <a:srcRect b="6250"/>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500034" y="357166"/>
            <a:ext cx="8429652" cy="1938992"/>
          </a:xfrm>
          <a:prstGeom prst="rect">
            <a:avLst/>
          </a:prstGeom>
          <a:solidFill>
            <a:srgbClr val="FFFFFF">
              <a:alpha val="80000"/>
            </a:srgbClr>
          </a:solidFill>
          <a:ln w="9525">
            <a:noFill/>
            <a:miter lim="800000"/>
            <a:headEnd/>
            <a:tailEnd/>
          </a:ln>
          <a:effectLst>
            <a:softEdge rad="127000"/>
          </a:effectLst>
        </p:spPr>
        <p:txBody>
          <a:bodyPr anchor="ctr">
            <a:spAutoFit/>
          </a:bodyPr>
          <a:lstStyle/>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stringi la mano del tuo vicino</a:t>
            </a:r>
            <a:b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b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e scoprirai che è meno</a:t>
            </a:r>
            <a:b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b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duro il cammino così.</a:t>
            </a:r>
          </a:p>
        </p:txBody>
      </p:sp>
    </p:spTree>
    <p:extLst>
      <p:ext uri="{BB962C8B-B14F-4D97-AF65-F5344CB8AC3E}">
        <p14:creationId xmlns:p14="http://schemas.microsoft.com/office/powerpoint/2010/main" xmlns="" val="406954053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C:\Documents and Settings\Fede\Desktop\PDVD_001.BMP"/>
          <p:cNvPicPr>
            <a:picLocks noChangeAspect="1" noChangeArrowheads="1"/>
          </p:cNvPicPr>
          <p:nvPr/>
        </p:nvPicPr>
        <p:blipFill>
          <a:blip r:embed="rId2" cstate="print"/>
          <a:srcRect/>
          <a:stretch>
            <a:fillRect/>
          </a:stretch>
        </p:blipFill>
        <p:spPr bwMode="auto">
          <a:xfrm>
            <a:off x="0" y="0"/>
            <a:ext cx="9144000" cy="3429000"/>
          </a:xfrm>
          <a:prstGeom prst="rect">
            <a:avLst/>
          </a:prstGeom>
          <a:noFill/>
          <a:ln w="9525">
            <a:noFill/>
            <a:miter lim="800000"/>
            <a:headEnd/>
            <a:tailEnd/>
          </a:ln>
        </p:spPr>
      </p:pic>
      <p:sp>
        <p:nvSpPr>
          <p:cNvPr id="122883" name="Rettangolo 1"/>
          <p:cNvSpPr>
            <a:spLocks noChangeArrowheads="1"/>
          </p:cNvSpPr>
          <p:nvPr/>
        </p:nvSpPr>
        <p:spPr bwMode="auto">
          <a:xfrm>
            <a:off x="571500" y="2286000"/>
            <a:ext cx="4143375" cy="1016000"/>
          </a:xfrm>
          <a:prstGeom prst="rect">
            <a:avLst/>
          </a:prstGeom>
          <a:solidFill>
            <a:srgbClr val="FFFFFF">
              <a:alpha val="79999"/>
            </a:srgbClr>
          </a:solidFill>
          <a:ln w="9525">
            <a:noFill/>
            <a:miter lim="800000"/>
            <a:headEnd/>
            <a:tailEnd/>
          </a:ln>
        </p:spPr>
        <p:txBody>
          <a:bodyPr>
            <a:spAutoFit/>
          </a:bodyPr>
          <a:lstStyle/>
          <a:p>
            <a:pPr fontAlgn="auto">
              <a:spcBef>
                <a:spcPts val="0"/>
              </a:spcBef>
              <a:spcAft>
                <a:spcPts val="0"/>
              </a:spcAft>
            </a:pPr>
            <a:r>
              <a:rPr lang="it-IT" sz="6000">
                <a:solidFill>
                  <a:prstClr val="black"/>
                </a:solidFill>
                <a:latin typeface="Comic Sans MS" pitchFamily="66" charset="0"/>
              </a:rPr>
              <a:t>Canta…</a:t>
            </a:r>
          </a:p>
        </p:txBody>
      </p:sp>
      <p:pic>
        <p:nvPicPr>
          <p:cNvPr id="122884" name="Picture 3" descr="C:\Documents and Settings\Fede\Desktop\PDVD_002.BMP"/>
          <p:cNvPicPr>
            <a:picLocks noChangeAspect="1" noChangeArrowheads="1"/>
          </p:cNvPicPr>
          <p:nvPr/>
        </p:nvPicPr>
        <p:blipFill>
          <a:blip r:embed="rId3" cstate="print"/>
          <a:srcRect/>
          <a:stretch>
            <a:fillRect/>
          </a:stretch>
        </p:blipFill>
        <p:spPr bwMode="auto">
          <a:xfrm>
            <a:off x="0" y="3429000"/>
            <a:ext cx="9144000" cy="3429000"/>
          </a:xfrm>
          <a:prstGeom prst="rect">
            <a:avLst/>
          </a:prstGeom>
          <a:noFill/>
          <a:ln w="9525">
            <a:noFill/>
            <a:miter lim="800000"/>
            <a:headEnd/>
            <a:tailEnd/>
          </a:ln>
        </p:spPr>
      </p:pic>
      <p:sp>
        <p:nvSpPr>
          <p:cNvPr id="122885" name="Rettangolo 4"/>
          <p:cNvSpPr>
            <a:spLocks noChangeArrowheads="1"/>
          </p:cNvSpPr>
          <p:nvPr/>
        </p:nvSpPr>
        <p:spPr bwMode="auto">
          <a:xfrm>
            <a:off x="3929063" y="5500688"/>
            <a:ext cx="4572000" cy="1016000"/>
          </a:xfrm>
          <a:prstGeom prst="rect">
            <a:avLst/>
          </a:prstGeom>
          <a:solidFill>
            <a:srgbClr val="FFFFFF">
              <a:alpha val="79999"/>
            </a:srgbClr>
          </a:solidFill>
          <a:ln w="9525">
            <a:noFill/>
            <a:miter lim="800000"/>
            <a:headEnd/>
            <a:tailEnd/>
          </a:ln>
        </p:spPr>
        <p:txBody>
          <a:bodyPr>
            <a:spAutoFit/>
          </a:bodyPr>
          <a:lstStyle/>
          <a:p>
            <a:pPr fontAlgn="auto">
              <a:spcBef>
                <a:spcPts val="0"/>
              </a:spcBef>
              <a:spcAft>
                <a:spcPts val="0"/>
              </a:spcAft>
            </a:pPr>
            <a:r>
              <a:rPr lang="it-IT" sz="6000">
                <a:solidFill>
                  <a:prstClr val="black"/>
                </a:solidFill>
                <a:latin typeface="Comic Sans MS" pitchFamily="66" charset="0"/>
              </a:rPr>
              <a:t>…con noi,</a:t>
            </a:r>
          </a:p>
        </p:txBody>
      </p:sp>
    </p:spTree>
    <p:extLst>
      <p:ext uri="{BB962C8B-B14F-4D97-AF65-F5344CB8AC3E}">
        <p14:creationId xmlns:p14="http://schemas.microsoft.com/office/powerpoint/2010/main" xmlns="" val="65770255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descr="C:\Documents and Settings\Fede\Desktop\PDVD_003.BMP"/>
          <p:cNvPicPr>
            <a:picLocks noChangeAspect="1" noChangeArrowheads="1"/>
          </p:cNvPicPr>
          <p:nvPr/>
        </p:nvPicPr>
        <p:blipFill>
          <a:blip r:embed="rId2" cstate="print">
            <a:duotone>
              <a:schemeClr val="accent1">
                <a:shade val="45000"/>
                <a:satMod val="135000"/>
              </a:schemeClr>
              <a:prstClr val="white"/>
            </a:duotone>
          </a:blip>
          <a:srcRect b="6250"/>
          <a:stretch>
            <a:fillRect/>
          </a:stretch>
        </p:blipFill>
        <p:spPr bwMode="auto">
          <a:xfrm>
            <a:off x="0" y="-1"/>
            <a:ext cx="9144000" cy="6858001"/>
          </a:xfrm>
          <a:prstGeom prst="rect">
            <a:avLst/>
          </a:prstGeom>
          <a:noFill/>
        </p:spPr>
      </p:pic>
      <p:sp>
        <p:nvSpPr>
          <p:cNvPr id="3" name="Rettangolo 2"/>
          <p:cNvSpPr/>
          <p:nvPr/>
        </p:nvSpPr>
        <p:spPr>
          <a:xfrm>
            <a:off x="2500313" y="357188"/>
            <a:ext cx="5322887" cy="1016000"/>
          </a:xfrm>
          <a:prstGeom prst="rect">
            <a:avLst/>
          </a:prstGeom>
        </p:spPr>
        <p:txBody>
          <a:bodyPr>
            <a:spAutoFit/>
          </a:bodyPr>
          <a:lstStyle/>
          <a:p>
            <a:pPr fontAlgn="auto">
              <a:spcBef>
                <a:spcPts val="0"/>
              </a:spcBef>
              <a:spcAft>
                <a:spcPts val="0"/>
              </a:spcAft>
              <a:defRPr/>
            </a:pPr>
            <a:r>
              <a:rPr lang="it-IT" sz="6000" b="1" dirty="0">
                <a:solidFill>
                  <a:prstClr val="white"/>
                </a:solidFill>
                <a:effectLst>
                  <a:outerShdw blurRad="38100" dist="38100" dir="2700000" algn="tl">
                    <a:srgbClr val="000000">
                      <a:alpha val="43137"/>
                    </a:srgbClr>
                  </a:outerShdw>
                </a:effectLst>
                <a:latin typeface="Comic Sans MS" pitchFamily="66" charset="0"/>
                <a:ea typeface="Calibri"/>
                <a:cs typeface="Times New Roman"/>
              </a:rPr>
              <a:t>batti le mani,</a:t>
            </a:r>
            <a:endParaRPr lang="it-IT" sz="6000" b="1" dirty="0">
              <a:solidFill>
                <a:prstClr val="white"/>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xmlns="" val="1124255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licca per immagine full size"/>
          <p:cNvPicPr>
            <a:picLocks noChangeAspect="1" noChangeArrowheads="1"/>
          </p:cNvPicPr>
          <p:nvPr/>
        </p:nvPicPr>
        <p:blipFill>
          <a:blip r:embed="rId2" cstate="print"/>
          <a:srcRect/>
          <a:stretch>
            <a:fillRect/>
          </a:stretch>
        </p:blipFill>
        <p:spPr bwMode="auto">
          <a:xfrm>
            <a:off x="0" y="0"/>
            <a:ext cx="9151938" cy="6858000"/>
          </a:xfrm>
          <a:prstGeom prst="rect">
            <a:avLst/>
          </a:prstGeom>
          <a:noFill/>
          <a:ln w="9525">
            <a:noFill/>
            <a:miter lim="800000"/>
            <a:headEnd/>
            <a:tailEnd/>
          </a:ln>
        </p:spPr>
      </p:pic>
      <p:sp>
        <p:nvSpPr>
          <p:cNvPr id="51203" name="Text Box 2"/>
          <p:cNvSpPr txBox="1">
            <a:spLocks noChangeArrowheads="1"/>
          </p:cNvSpPr>
          <p:nvPr/>
        </p:nvSpPr>
        <p:spPr bwMode="auto">
          <a:xfrm>
            <a:off x="285750" y="214290"/>
            <a:ext cx="8318500" cy="4401205"/>
          </a:xfrm>
          <a:prstGeom prst="rect">
            <a:avLst/>
          </a:prstGeom>
          <a:solidFill>
            <a:srgbClr val="FFFFFF">
              <a:alpha val="69804"/>
            </a:srgbClr>
          </a:solidFill>
          <a:ln w="9525">
            <a:noFill/>
            <a:miter lim="800000"/>
            <a:headEnd/>
            <a:tailEnd/>
          </a:ln>
          <a:effectLst>
            <a:softEdge rad="317500"/>
          </a:effectLst>
        </p:spPr>
        <p:txBody>
          <a:bodyPr wrap="square">
            <a:spAutoFit/>
          </a:bodyPr>
          <a:lstStyle/>
          <a:p>
            <a:pPr algn="ctr"/>
            <a:r>
              <a:rPr lang="it-IT" sz="4000" dirty="0">
                <a:latin typeface="+mj-lt"/>
              </a:rPr>
              <a:t>Per Gesù, tuo Figlio amatissimo, </a:t>
            </a:r>
          </a:p>
          <a:p>
            <a:pPr algn="ctr"/>
            <a:r>
              <a:rPr lang="it-IT" sz="4000" dirty="0">
                <a:latin typeface="+mj-lt"/>
              </a:rPr>
              <a:t>che ci ha salvato con la sua morte </a:t>
            </a:r>
          </a:p>
          <a:p>
            <a:pPr algn="ctr"/>
            <a:r>
              <a:rPr lang="it-IT" sz="4000" dirty="0">
                <a:latin typeface="+mj-lt"/>
              </a:rPr>
              <a:t>e la sua risurrezione, e che incessantemente intercede per noi </a:t>
            </a:r>
          </a:p>
          <a:p>
            <a:pPr algn="ctr"/>
            <a:r>
              <a:rPr lang="it-IT" sz="4000" dirty="0">
                <a:latin typeface="+mj-lt"/>
              </a:rPr>
              <a:t>presso di te, </a:t>
            </a:r>
          </a:p>
          <a:p>
            <a:pPr algn="ctr"/>
            <a:r>
              <a:rPr lang="it-IT" sz="4000" dirty="0">
                <a:latin typeface="+mj-lt"/>
              </a:rPr>
              <a:t>che vivi e regni nei secoli dei secoli.							Amen.</a:t>
            </a:r>
          </a:p>
        </p:txBody>
      </p:sp>
    </p:spTree>
  </p:cSld>
  <p:clrMapOvr>
    <a:masterClrMapping/>
  </p:clrMapOvr>
  <p:transition>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descr="C:\Documents and Settings\Fede\Desktop\PDVD_004.BMP"/>
          <p:cNvPicPr>
            <a:picLocks noChangeAspect="1" noChangeArrowheads="1"/>
          </p:cNvPicPr>
          <p:nvPr/>
        </p:nvPicPr>
        <p:blipFill>
          <a:blip r:embed="rId2" cstate="print">
            <a:duotone>
              <a:schemeClr val="accent6">
                <a:shade val="45000"/>
                <a:satMod val="135000"/>
              </a:schemeClr>
              <a:prstClr val="white"/>
            </a:duotone>
          </a:blip>
          <a:srcRect t="6250"/>
          <a:stretch>
            <a:fillRect/>
          </a:stretch>
        </p:blipFill>
        <p:spPr bwMode="auto">
          <a:xfrm>
            <a:off x="0" y="0"/>
            <a:ext cx="9144000" cy="6858000"/>
          </a:xfrm>
          <a:prstGeom prst="rect">
            <a:avLst/>
          </a:prstGeom>
          <a:noFill/>
        </p:spPr>
      </p:pic>
      <p:sp>
        <p:nvSpPr>
          <p:cNvPr id="2" name="Rettangolo 1"/>
          <p:cNvSpPr/>
          <p:nvPr/>
        </p:nvSpPr>
        <p:spPr>
          <a:xfrm>
            <a:off x="1000125" y="285750"/>
            <a:ext cx="7143750" cy="1323975"/>
          </a:xfrm>
          <a:prstGeom prst="rect">
            <a:avLst/>
          </a:prstGeom>
          <a:noFill/>
        </p:spPr>
        <p:txBody>
          <a:bodyPr>
            <a:spAutoFit/>
          </a:bodyPr>
          <a:lstStyle/>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Calibri"/>
                <a:cs typeface="Times New Roman"/>
              </a:rPr>
              <a:t>alzale in alto, muovile al ritmo del canto,</a:t>
            </a:r>
            <a:endParaRPr lang="it-IT" sz="4000" b="1" dirty="0">
              <a:solidFill>
                <a:prstClr val="black"/>
              </a:solidFill>
              <a:effectLst>
                <a:outerShdw blurRad="38100" dist="38100" dir="2700000" algn="tl">
                  <a:srgbClr val="000000">
                    <a:alpha val="43137"/>
                  </a:srgbClr>
                </a:outerShdw>
              </a:effectLst>
              <a:latin typeface="Times" charset="0"/>
            </a:endParaRPr>
          </a:p>
        </p:txBody>
      </p:sp>
    </p:spTree>
    <p:extLst>
      <p:ext uri="{BB962C8B-B14F-4D97-AF65-F5344CB8AC3E}">
        <p14:creationId xmlns:p14="http://schemas.microsoft.com/office/powerpoint/2010/main" xmlns="" val="444167491"/>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C:\Documents and Settings\Fede\Desktop\PDVD_005.BMP"/>
          <p:cNvPicPr>
            <a:picLocks noChangeAspect="1" noChangeArrowheads="1"/>
          </p:cNvPicPr>
          <p:nvPr/>
        </p:nvPicPr>
        <p:blipFill>
          <a:blip r:embed="rId2" cstate="print"/>
          <a:srcRect b="6250"/>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500034" y="357166"/>
            <a:ext cx="8429652" cy="1938992"/>
          </a:xfrm>
          <a:prstGeom prst="rect">
            <a:avLst/>
          </a:prstGeom>
          <a:solidFill>
            <a:srgbClr val="FFFFFF">
              <a:alpha val="80000"/>
            </a:srgbClr>
          </a:solidFill>
          <a:ln w="9525">
            <a:noFill/>
            <a:miter lim="800000"/>
            <a:headEnd/>
            <a:tailEnd/>
          </a:ln>
          <a:effectLst>
            <a:softEdge rad="127000"/>
          </a:effectLst>
        </p:spPr>
        <p:txBody>
          <a:bodyPr anchor="ctr">
            <a:spAutoFit/>
          </a:bodyPr>
          <a:lstStyle/>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stringi la mano del tuo vicino</a:t>
            </a:r>
            <a:b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b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e scoprirai che è meno</a:t>
            </a:r>
            <a:b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b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duro il cammino così.</a:t>
            </a:r>
          </a:p>
        </p:txBody>
      </p:sp>
    </p:spTree>
    <p:extLst>
      <p:ext uri="{BB962C8B-B14F-4D97-AF65-F5344CB8AC3E}">
        <p14:creationId xmlns:p14="http://schemas.microsoft.com/office/powerpoint/2010/main" xmlns="" val="172295417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C:\Documents and Settings\Fede\Desktop\PDVD_001.BMP"/>
          <p:cNvPicPr>
            <a:picLocks noChangeAspect="1" noChangeArrowheads="1"/>
          </p:cNvPicPr>
          <p:nvPr/>
        </p:nvPicPr>
        <p:blipFill>
          <a:blip r:embed="rId2" cstate="print"/>
          <a:srcRect/>
          <a:stretch>
            <a:fillRect/>
          </a:stretch>
        </p:blipFill>
        <p:spPr bwMode="auto">
          <a:xfrm>
            <a:off x="0" y="0"/>
            <a:ext cx="9144000" cy="3429000"/>
          </a:xfrm>
          <a:prstGeom prst="rect">
            <a:avLst/>
          </a:prstGeom>
          <a:noFill/>
          <a:ln w="9525">
            <a:noFill/>
            <a:miter lim="800000"/>
            <a:headEnd/>
            <a:tailEnd/>
          </a:ln>
        </p:spPr>
      </p:pic>
      <p:sp>
        <p:nvSpPr>
          <p:cNvPr id="126979" name="Rettangolo 1"/>
          <p:cNvSpPr>
            <a:spLocks noChangeArrowheads="1"/>
          </p:cNvSpPr>
          <p:nvPr/>
        </p:nvSpPr>
        <p:spPr bwMode="auto">
          <a:xfrm>
            <a:off x="571500" y="2286000"/>
            <a:ext cx="4143375" cy="1016000"/>
          </a:xfrm>
          <a:prstGeom prst="rect">
            <a:avLst/>
          </a:prstGeom>
          <a:solidFill>
            <a:srgbClr val="FFFFFF">
              <a:alpha val="79999"/>
            </a:srgbClr>
          </a:solidFill>
          <a:ln w="9525">
            <a:noFill/>
            <a:miter lim="800000"/>
            <a:headEnd/>
            <a:tailEnd/>
          </a:ln>
        </p:spPr>
        <p:txBody>
          <a:bodyPr>
            <a:spAutoFit/>
          </a:bodyPr>
          <a:lstStyle/>
          <a:p>
            <a:pPr fontAlgn="auto">
              <a:spcBef>
                <a:spcPts val="0"/>
              </a:spcBef>
              <a:spcAft>
                <a:spcPts val="0"/>
              </a:spcAft>
            </a:pPr>
            <a:r>
              <a:rPr lang="it-IT" sz="6000">
                <a:solidFill>
                  <a:prstClr val="black"/>
                </a:solidFill>
                <a:latin typeface="Comic Sans MS" pitchFamily="66" charset="0"/>
              </a:rPr>
              <a:t>Canta…</a:t>
            </a:r>
          </a:p>
        </p:txBody>
      </p:sp>
      <p:pic>
        <p:nvPicPr>
          <p:cNvPr id="126980" name="Picture 3" descr="C:\Documents and Settings\Fede\Desktop\PDVD_002.BMP"/>
          <p:cNvPicPr>
            <a:picLocks noChangeAspect="1" noChangeArrowheads="1"/>
          </p:cNvPicPr>
          <p:nvPr/>
        </p:nvPicPr>
        <p:blipFill>
          <a:blip r:embed="rId3" cstate="print"/>
          <a:srcRect/>
          <a:stretch>
            <a:fillRect/>
          </a:stretch>
        </p:blipFill>
        <p:spPr bwMode="auto">
          <a:xfrm>
            <a:off x="0" y="3429000"/>
            <a:ext cx="9144000" cy="3429000"/>
          </a:xfrm>
          <a:prstGeom prst="rect">
            <a:avLst/>
          </a:prstGeom>
          <a:noFill/>
          <a:ln w="9525">
            <a:noFill/>
            <a:miter lim="800000"/>
            <a:headEnd/>
            <a:tailEnd/>
          </a:ln>
        </p:spPr>
      </p:pic>
      <p:sp>
        <p:nvSpPr>
          <p:cNvPr id="126981" name="Rettangolo 4"/>
          <p:cNvSpPr>
            <a:spLocks noChangeArrowheads="1"/>
          </p:cNvSpPr>
          <p:nvPr/>
        </p:nvSpPr>
        <p:spPr bwMode="auto">
          <a:xfrm>
            <a:off x="3929063" y="5500688"/>
            <a:ext cx="4572000" cy="1016000"/>
          </a:xfrm>
          <a:prstGeom prst="rect">
            <a:avLst/>
          </a:prstGeom>
          <a:solidFill>
            <a:srgbClr val="FFFFFF">
              <a:alpha val="79999"/>
            </a:srgbClr>
          </a:solidFill>
          <a:ln w="9525">
            <a:noFill/>
            <a:miter lim="800000"/>
            <a:headEnd/>
            <a:tailEnd/>
          </a:ln>
        </p:spPr>
        <p:txBody>
          <a:bodyPr>
            <a:spAutoFit/>
          </a:bodyPr>
          <a:lstStyle/>
          <a:p>
            <a:pPr fontAlgn="auto">
              <a:spcBef>
                <a:spcPts val="0"/>
              </a:spcBef>
              <a:spcAft>
                <a:spcPts val="0"/>
              </a:spcAft>
            </a:pPr>
            <a:r>
              <a:rPr lang="it-IT" sz="6000">
                <a:solidFill>
                  <a:prstClr val="black"/>
                </a:solidFill>
                <a:latin typeface="Comic Sans MS" pitchFamily="66" charset="0"/>
              </a:rPr>
              <a:t>…con noi,</a:t>
            </a:r>
          </a:p>
        </p:txBody>
      </p:sp>
    </p:spTree>
    <p:extLst>
      <p:ext uri="{BB962C8B-B14F-4D97-AF65-F5344CB8AC3E}">
        <p14:creationId xmlns:p14="http://schemas.microsoft.com/office/powerpoint/2010/main" xmlns="" val="387254628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8" name="Picture 2" descr="C:\Documents and Settings\Fede\Desktop\PDVD_003.BMP"/>
          <p:cNvPicPr>
            <a:picLocks noChangeAspect="1" noChangeArrowheads="1"/>
          </p:cNvPicPr>
          <p:nvPr/>
        </p:nvPicPr>
        <p:blipFill>
          <a:blip r:embed="rId2" cstate="print">
            <a:duotone>
              <a:schemeClr val="accent1">
                <a:shade val="45000"/>
                <a:satMod val="135000"/>
              </a:schemeClr>
              <a:prstClr val="white"/>
            </a:duotone>
          </a:blip>
          <a:srcRect b="6250"/>
          <a:stretch>
            <a:fillRect/>
          </a:stretch>
        </p:blipFill>
        <p:spPr bwMode="auto">
          <a:xfrm>
            <a:off x="0" y="-1"/>
            <a:ext cx="9144000" cy="6858001"/>
          </a:xfrm>
          <a:prstGeom prst="rect">
            <a:avLst/>
          </a:prstGeom>
          <a:noFill/>
        </p:spPr>
      </p:pic>
      <p:sp>
        <p:nvSpPr>
          <p:cNvPr id="3" name="Rettangolo 2"/>
          <p:cNvSpPr/>
          <p:nvPr/>
        </p:nvSpPr>
        <p:spPr>
          <a:xfrm>
            <a:off x="2500313" y="357188"/>
            <a:ext cx="5322887" cy="1016000"/>
          </a:xfrm>
          <a:prstGeom prst="rect">
            <a:avLst/>
          </a:prstGeom>
        </p:spPr>
        <p:txBody>
          <a:bodyPr>
            <a:spAutoFit/>
          </a:bodyPr>
          <a:lstStyle/>
          <a:p>
            <a:pPr fontAlgn="auto">
              <a:spcBef>
                <a:spcPts val="0"/>
              </a:spcBef>
              <a:spcAft>
                <a:spcPts val="0"/>
              </a:spcAft>
              <a:defRPr/>
            </a:pPr>
            <a:r>
              <a:rPr lang="it-IT" sz="6000" b="1" dirty="0">
                <a:solidFill>
                  <a:prstClr val="white"/>
                </a:solidFill>
                <a:effectLst>
                  <a:outerShdw blurRad="38100" dist="38100" dir="2700000" algn="tl">
                    <a:srgbClr val="000000">
                      <a:alpha val="43137"/>
                    </a:srgbClr>
                  </a:outerShdw>
                </a:effectLst>
                <a:latin typeface="Comic Sans MS" pitchFamily="66" charset="0"/>
                <a:ea typeface="Calibri"/>
                <a:cs typeface="Times New Roman"/>
              </a:rPr>
              <a:t>batti le mani,</a:t>
            </a:r>
            <a:endParaRPr lang="it-IT" sz="6000" b="1" dirty="0">
              <a:solidFill>
                <a:prstClr val="white"/>
              </a:solidFill>
              <a:effectLst>
                <a:outerShdw blurRad="38100" dist="38100" dir="2700000" algn="tl">
                  <a:srgbClr val="000000">
                    <a:alpha val="43137"/>
                  </a:srgbClr>
                </a:outerShdw>
              </a:effectLst>
              <a:latin typeface="Comic Sans MS" pitchFamily="66" charset="0"/>
            </a:endParaRPr>
          </a:p>
        </p:txBody>
      </p:sp>
    </p:spTree>
    <p:extLst>
      <p:ext uri="{BB962C8B-B14F-4D97-AF65-F5344CB8AC3E}">
        <p14:creationId xmlns:p14="http://schemas.microsoft.com/office/powerpoint/2010/main" xmlns="" val="120523378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descr="C:\Documents and Settings\Fede\Desktop\PDVD_004.BMP"/>
          <p:cNvPicPr>
            <a:picLocks noChangeAspect="1" noChangeArrowheads="1"/>
          </p:cNvPicPr>
          <p:nvPr/>
        </p:nvPicPr>
        <p:blipFill>
          <a:blip r:embed="rId2" cstate="print">
            <a:duotone>
              <a:schemeClr val="accent6">
                <a:shade val="45000"/>
                <a:satMod val="135000"/>
              </a:schemeClr>
              <a:prstClr val="white"/>
            </a:duotone>
          </a:blip>
          <a:srcRect t="6250"/>
          <a:stretch>
            <a:fillRect/>
          </a:stretch>
        </p:blipFill>
        <p:spPr bwMode="auto">
          <a:xfrm>
            <a:off x="0" y="0"/>
            <a:ext cx="9144000" cy="6858000"/>
          </a:xfrm>
          <a:prstGeom prst="rect">
            <a:avLst/>
          </a:prstGeom>
          <a:noFill/>
        </p:spPr>
      </p:pic>
      <p:sp>
        <p:nvSpPr>
          <p:cNvPr id="2" name="Rettangolo 1"/>
          <p:cNvSpPr/>
          <p:nvPr/>
        </p:nvSpPr>
        <p:spPr>
          <a:xfrm>
            <a:off x="1000125" y="285750"/>
            <a:ext cx="7143750" cy="1323975"/>
          </a:xfrm>
          <a:prstGeom prst="rect">
            <a:avLst/>
          </a:prstGeom>
          <a:noFill/>
        </p:spPr>
        <p:txBody>
          <a:bodyPr>
            <a:spAutoFit/>
          </a:bodyPr>
          <a:lstStyle/>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Calibri"/>
                <a:cs typeface="Times New Roman"/>
              </a:rPr>
              <a:t>alzale in alto, muovile al ritmo del canto,</a:t>
            </a:r>
            <a:endParaRPr lang="it-IT" sz="4000" b="1" dirty="0">
              <a:solidFill>
                <a:prstClr val="black"/>
              </a:solidFill>
              <a:effectLst>
                <a:outerShdw blurRad="38100" dist="38100" dir="2700000" algn="tl">
                  <a:srgbClr val="000000">
                    <a:alpha val="43137"/>
                  </a:srgbClr>
                </a:outerShdw>
              </a:effectLst>
              <a:latin typeface="Times" charset="0"/>
            </a:endParaRPr>
          </a:p>
        </p:txBody>
      </p:sp>
    </p:spTree>
    <p:extLst>
      <p:ext uri="{BB962C8B-B14F-4D97-AF65-F5344CB8AC3E}">
        <p14:creationId xmlns:p14="http://schemas.microsoft.com/office/powerpoint/2010/main" xmlns="" val="140928019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C:\Documents and Settings\Fede\Desktop\PDVD_005.BMP"/>
          <p:cNvPicPr>
            <a:picLocks noChangeAspect="1" noChangeArrowheads="1"/>
          </p:cNvPicPr>
          <p:nvPr/>
        </p:nvPicPr>
        <p:blipFill>
          <a:blip r:embed="rId2" cstate="print"/>
          <a:srcRect b="6250"/>
          <a:stretch>
            <a:fillRect/>
          </a:stretch>
        </p:blipFill>
        <p:spPr bwMode="auto">
          <a:xfrm>
            <a:off x="0" y="0"/>
            <a:ext cx="9144000" cy="6858000"/>
          </a:xfrm>
          <a:prstGeom prst="rect">
            <a:avLst/>
          </a:prstGeom>
          <a:noFill/>
          <a:ln w="9525">
            <a:noFill/>
            <a:miter lim="800000"/>
            <a:headEnd/>
            <a:tailEnd/>
          </a:ln>
        </p:spPr>
      </p:pic>
      <p:sp>
        <p:nvSpPr>
          <p:cNvPr id="3" name="Rettangolo 2"/>
          <p:cNvSpPr/>
          <p:nvPr/>
        </p:nvSpPr>
        <p:spPr>
          <a:xfrm>
            <a:off x="500034" y="357166"/>
            <a:ext cx="8429652" cy="1938992"/>
          </a:xfrm>
          <a:prstGeom prst="rect">
            <a:avLst/>
          </a:prstGeom>
          <a:solidFill>
            <a:srgbClr val="FFFFFF">
              <a:alpha val="80000"/>
            </a:srgbClr>
          </a:solidFill>
          <a:ln w="9525">
            <a:noFill/>
            <a:miter lim="800000"/>
            <a:headEnd/>
            <a:tailEnd/>
          </a:ln>
          <a:effectLst>
            <a:softEdge rad="127000"/>
          </a:effectLst>
        </p:spPr>
        <p:txBody>
          <a:bodyPr anchor="ctr">
            <a:spAutoFit/>
          </a:bodyPr>
          <a:lstStyle/>
          <a:p>
            <a:pPr algn="ct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stringi la mano del tuo vicino</a:t>
            </a:r>
            <a:b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b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e scoprirai che è meno</a:t>
            </a:r>
            <a:b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br>
            <a:r>
              <a:rPr lang="it-IT" sz="4000" b="1" dirty="0">
                <a:solidFill>
                  <a:prstClr val="black"/>
                </a:solidFill>
                <a:effectLst>
                  <a:outerShdw blurRad="38100" dist="38100" dir="2700000" algn="tl">
                    <a:srgbClr val="000000">
                      <a:alpha val="43137"/>
                    </a:srgbClr>
                  </a:outerShdw>
                </a:effectLst>
                <a:latin typeface="Comic Sans MS" pitchFamily="66" charset="0"/>
                <a:ea typeface="Times New Roman" pitchFamily="18" charset="0"/>
                <a:cs typeface="Arial" pitchFamily="34" charset="0"/>
              </a:rPr>
              <a:t>duro il cammino così.</a:t>
            </a:r>
          </a:p>
        </p:txBody>
      </p:sp>
    </p:spTree>
    <p:extLst>
      <p:ext uri="{BB962C8B-B14F-4D97-AF65-F5344CB8AC3E}">
        <p14:creationId xmlns:p14="http://schemas.microsoft.com/office/powerpoint/2010/main" xmlns="" val="36655419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53735">
            <a:alpha val="27000"/>
          </a:srgbClr>
        </a:solidFill>
        <a:effectLst/>
      </p:bgPr>
    </p:bg>
    <p:spTree>
      <p:nvGrpSpPr>
        <p:cNvPr id="1" name=""/>
        <p:cNvGrpSpPr/>
        <p:nvPr/>
      </p:nvGrpSpPr>
      <p:grpSpPr>
        <a:xfrm>
          <a:off x="0" y="0"/>
          <a:ext cx="0" cy="0"/>
          <a:chOff x="0" y="0"/>
          <a:chExt cx="0" cy="0"/>
        </a:xfrm>
      </p:grpSpPr>
      <p:pic>
        <p:nvPicPr>
          <p:cNvPr id="52226" name="Picture 8" descr="http://www.micromedia.unisal.it/Natale.gif"/>
          <p:cNvPicPr>
            <a:picLocks noChangeAspect="1" noChangeArrowheads="1" noCrop="1"/>
          </p:cNvPicPr>
          <p:nvPr/>
        </p:nvPicPr>
        <p:blipFill>
          <a:blip r:embed="rId2" cstate="print">
            <a:lum bright="20000" contrast="30000"/>
          </a:blip>
          <a:srcRect/>
          <a:stretch>
            <a:fillRect/>
          </a:stretch>
        </p:blipFill>
        <p:spPr bwMode="auto">
          <a:xfrm>
            <a:off x="357188" y="0"/>
            <a:ext cx="8451850" cy="664368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179512" y="260648"/>
            <a:ext cx="8643937" cy="5632311"/>
          </a:xfrm>
          <a:prstGeom prst="rect">
            <a:avLst/>
          </a:prstGeom>
          <a:noFill/>
          <a:ln w="9525">
            <a:noFill/>
            <a:miter lim="800000"/>
            <a:headEnd/>
            <a:tailEnd/>
          </a:ln>
        </p:spPr>
        <p:txBody>
          <a:bodyPr anchor="ctr">
            <a:spAutoFit/>
          </a:bodyPr>
          <a:lstStyle/>
          <a:p>
            <a:pPr algn="just"/>
            <a:r>
              <a:rPr lang="it-IT" sz="4000" dirty="0" smtClean="0">
                <a:latin typeface="Calibri" pitchFamily="34" charset="0"/>
                <a:cs typeface="Times New Roman" pitchFamily="18" charset="0"/>
              </a:rPr>
              <a:t>O Dio, Padre buono, che hai rivelato la gratuità e la potenza del tuo amore nel silenzioso farsi carne del Verbo nel grembo di Maria, donaci di accoglierlo con fede nell’ascolto obbediente della tua parola. Per il nostro Signore Gesù Cristo, tuo Figlio, che è Dio, e vive e regna con te, nell’unità dello Spirito Santo, per tutti i secoli dei secoli</a:t>
            </a:r>
            <a:r>
              <a:rPr lang="it-IT" sz="4000" dirty="0" smtClean="0">
                <a:latin typeface="Calibri" pitchFamily="34" charset="0"/>
                <a:cs typeface="Times New Roman" pitchFamily="18" charset="0"/>
              </a:rPr>
              <a:t>. </a:t>
            </a:r>
            <a:r>
              <a:rPr lang="it-IT" sz="4000" b="1" dirty="0" smtClean="0">
                <a:solidFill>
                  <a:srgbClr val="000000"/>
                </a:solidFill>
                <a:latin typeface="Calibri" pitchFamily="34" charset="0"/>
                <a:cs typeface="Times New Roman" pitchFamily="18" charset="0"/>
              </a:rPr>
              <a:t>Amen</a:t>
            </a:r>
            <a:r>
              <a:rPr lang="it-IT" sz="4000" dirty="0" smtClean="0">
                <a:latin typeface="Calibri" pitchFamily="34" charset="0"/>
                <a:cs typeface="Times New Roman" pitchFamily="18" charset="0"/>
              </a:rPr>
              <a:t>	</a:t>
            </a:r>
            <a:endParaRPr lang="it-IT" sz="4000" dirty="0">
              <a:latin typeface="Calibri" pitchFamily="34" charset="0"/>
              <a:cs typeface="Times New Roman" pitchFamily="18"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F (95)"/>
          <p:cNvPicPr>
            <a:picLocks noChangeAspect="1" noChangeArrowheads="1" noCrop="1"/>
          </p:cNvPicPr>
          <p:nvPr/>
        </p:nvPicPr>
        <p:blipFill>
          <a:blip r:embed="rId2" cstate="print"/>
          <a:srcRect/>
          <a:stretch>
            <a:fillRect/>
          </a:stretch>
        </p:blipFill>
        <p:spPr bwMode="auto">
          <a:xfrm>
            <a:off x="785786" y="1857364"/>
            <a:ext cx="2857520" cy="3884441"/>
          </a:xfrm>
          <a:prstGeom prst="rect">
            <a:avLst/>
          </a:prstGeom>
          <a:noFill/>
          <a:ln w="9525">
            <a:noFill/>
            <a:miter lim="800000"/>
            <a:headEnd/>
            <a:tailEnd/>
          </a:ln>
        </p:spPr>
      </p:pic>
      <p:sp>
        <p:nvSpPr>
          <p:cNvPr id="3" name="WordArt 5"/>
          <p:cNvSpPr>
            <a:spLocks noChangeArrowheads="1" noChangeShapeType="1" noTextEdit="1"/>
          </p:cNvSpPr>
          <p:nvPr/>
        </p:nvSpPr>
        <p:spPr bwMode="auto">
          <a:xfrm>
            <a:off x="4357686" y="1357298"/>
            <a:ext cx="4392613" cy="4537075"/>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it-IT" sz="3600" kern="10" dirty="0">
                <a:ln w="9525">
                  <a:round/>
                  <a:headEnd/>
                  <a:tailEnd/>
                </a:ln>
                <a:gradFill rotWithShape="1">
                  <a:gsLst>
                    <a:gs pos="0">
                      <a:srgbClr val="0066CC"/>
                    </a:gs>
                    <a:gs pos="100000">
                      <a:srgbClr val="0AFF22"/>
                    </a:gs>
                  </a:gsLst>
                  <a:lin ang="5400000" scaled="1"/>
                </a:gradFill>
                <a:latin typeface="Cooper Black"/>
              </a:rPr>
              <a:t>Liturgia</a:t>
            </a:r>
          </a:p>
          <a:p>
            <a:pPr algn="ctr"/>
            <a:r>
              <a:rPr lang="it-IT" sz="3600" kern="10" dirty="0">
                <a:ln w="9525">
                  <a:round/>
                  <a:headEnd/>
                  <a:tailEnd/>
                </a:ln>
                <a:gradFill rotWithShape="1">
                  <a:gsLst>
                    <a:gs pos="0">
                      <a:srgbClr val="0066CC"/>
                    </a:gs>
                    <a:gs pos="100000">
                      <a:srgbClr val="0AFF22"/>
                    </a:gs>
                  </a:gsLst>
                  <a:lin ang="5400000" scaled="1"/>
                </a:gradFill>
                <a:latin typeface="Cooper Black"/>
              </a:rPr>
              <a:t>della</a:t>
            </a:r>
          </a:p>
          <a:p>
            <a:pPr algn="ctr"/>
            <a:r>
              <a:rPr lang="it-IT" sz="3600" kern="10" dirty="0">
                <a:ln w="9525">
                  <a:round/>
                  <a:headEnd/>
                  <a:tailEnd/>
                </a:ln>
                <a:gradFill rotWithShape="1">
                  <a:gsLst>
                    <a:gs pos="0">
                      <a:srgbClr val="0066CC"/>
                    </a:gs>
                    <a:gs pos="100000">
                      <a:srgbClr val="0AFF22"/>
                    </a:gs>
                  </a:gsLst>
                  <a:lin ang="5400000" scaled="1"/>
                </a:gradFill>
                <a:latin typeface="Cooper Black"/>
              </a:rPr>
              <a:t>PAROLA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8436"/>
                                        </p:tgtEl>
                                        <p:attrNameLst>
                                          <p:attrName>style.visibility</p:attrName>
                                        </p:attrNameLst>
                                      </p:cBhvr>
                                      <p:to>
                                        <p:strVal val="visible"/>
                                      </p:to>
                                    </p:set>
                                    <p:animEffect transition="in" filter="dissolve">
                                      <p:cBhvr>
                                        <p:cTn id="7" dur="500"/>
                                        <p:tgtEl>
                                          <p:spTgt spid="18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p:cNvSpPr>
            <a:spLocks noChangeArrowheads="1"/>
          </p:cNvSpPr>
          <p:nvPr/>
        </p:nvSpPr>
        <p:spPr bwMode="auto">
          <a:xfrm>
            <a:off x="357188" y="0"/>
            <a:ext cx="8501062" cy="5016758"/>
          </a:xfrm>
          <a:prstGeom prst="rect">
            <a:avLst/>
          </a:prstGeom>
          <a:noFill/>
          <a:ln w="9525">
            <a:noFill/>
            <a:miter lim="800000"/>
            <a:headEnd/>
            <a:tailEnd/>
          </a:ln>
        </p:spPr>
        <p:txBody>
          <a:bodyPr anchor="ctr">
            <a:spAutoFit/>
          </a:bodyPr>
          <a:lstStyle/>
          <a:p>
            <a:r>
              <a:rPr lang="it-IT" sz="4000" i="1" dirty="0">
                <a:latin typeface="Arial" pitchFamily="34" charset="0"/>
                <a:cs typeface="Arial" pitchFamily="34" charset="0"/>
              </a:rPr>
              <a:t>Dal libro del profeta Isaia</a:t>
            </a:r>
            <a:endParaRPr lang="it-IT" sz="4000" dirty="0">
              <a:latin typeface="Arial" pitchFamily="34" charset="0"/>
              <a:cs typeface="Arial" pitchFamily="34" charset="0"/>
            </a:endParaRPr>
          </a:p>
          <a:p>
            <a:endParaRPr lang="it-IT" sz="4000" dirty="0" smtClean="0"/>
          </a:p>
          <a:p>
            <a:r>
              <a:rPr lang="it-IT" sz="4000" dirty="0" smtClean="0">
                <a:latin typeface="Calibri" pitchFamily="34" charset="0"/>
              </a:rPr>
              <a:t>In </a:t>
            </a:r>
            <a:r>
              <a:rPr lang="it-IT" sz="4000" dirty="0">
                <a:latin typeface="Calibri" pitchFamily="34" charset="0"/>
              </a:rPr>
              <a:t>quei giorni, il Signore parlò ad </a:t>
            </a:r>
            <a:r>
              <a:rPr lang="it-IT" sz="4000" dirty="0" err="1">
                <a:latin typeface="Calibri" pitchFamily="34" charset="0"/>
              </a:rPr>
              <a:t>Acaz</a:t>
            </a:r>
            <a:r>
              <a:rPr lang="it-IT" sz="4000" dirty="0">
                <a:latin typeface="Calibri" pitchFamily="34" charset="0"/>
              </a:rPr>
              <a:t>: «Chiedi per te un segno dal Signore, tuo Dio, dal profondo degli inferi oppure dall’alto». </a:t>
            </a:r>
          </a:p>
          <a:p>
            <a:r>
              <a:rPr lang="it-IT" sz="4000" dirty="0">
                <a:latin typeface="Calibri" pitchFamily="34" charset="0"/>
              </a:rPr>
              <a:t>Ma </a:t>
            </a:r>
            <a:r>
              <a:rPr lang="it-IT" sz="4000" dirty="0" err="1">
                <a:latin typeface="Calibri" pitchFamily="34" charset="0"/>
              </a:rPr>
              <a:t>Àcaz</a:t>
            </a:r>
            <a:r>
              <a:rPr lang="it-IT" sz="4000" dirty="0">
                <a:latin typeface="Calibri" pitchFamily="34" charset="0"/>
              </a:rPr>
              <a:t> rispose: «Non lo chiederò, non voglio tentare il Signore».</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pic>
        <p:nvPicPr>
          <p:cNvPr id="3" name="Picture 2" descr="86"/>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1750" y="116632"/>
            <a:ext cx="2540000" cy="217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ttangolo 3"/>
          <p:cNvSpPr/>
          <p:nvPr>
            <p:custDataLst>
              <p:tags r:id="rId2"/>
            </p:custDataLst>
          </p:nvPr>
        </p:nvSpPr>
        <p:spPr>
          <a:xfrm>
            <a:off x="857224" y="571480"/>
            <a:ext cx="7423827" cy="2800767"/>
          </a:xfrm>
          <a:prstGeom prst="rect">
            <a:avLst/>
          </a:prstGeom>
          <a:noFill/>
        </p:spPr>
        <p:txBody>
          <a:bodyPr wrap="none">
            <a:spAutoFit/>
          </a:bodyPr>
          <a:lstStyle/>
          <a:p>
            <a:pPr algn="ctr">
              <a:defRPr/>
            </a:pPr>
            <a:r>
              <a:rPr lang="it-IT" sz="88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cs typeface="Arial" charset="0"/>
              </a:rPr>
              <a:t>Luce che sorgi </a:t>
            </a:r>
          </a:p>
          <a:p>
            <a:pPr algn="ctr">
              <a:defRPr/>
            </a:pPr>
            <a:r>
              <a:rPr lang="it-IT" sz="8800" b="1"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cs typeface="Arial" charset="0"/>
              </a:rPr>
              <a:t>nella notte</a:t>
            </a:r>
          </a:p>
        </p:txBody>
      </p:sp>
      <p:pic>
        <p:nvPicPr>
          <p:cNvPr id="5" name="Picture 4" descr="F (95)"/>
          <p:cNvPicPr>
            <a:picLocks noChangeAspect="1" noChangeArrowheads="1" noCrop="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12160" y="3573016"/>
            <a:ext cx="1828800" cy="2486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xmlns="" val="137594179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ttangolo 1"/>
          <p:cNvSpPr>
            <a:spLocks noChangeArrowheads="1"/>
          </p:cNvSpPr>
          <p:nvPr/>
        </p:nvSpPr>
        <p:spPr bwMode="auto">
          <a:xfrm>
            <a:off x="357188" y="0"/>
            <a:ext cx="8358187" cy="5632450"/>
          </a:xfrm>
          <a:prstGeom prst="rect">
            <a:avLst/>
          </a:prstGeom>
          <a:noFill/>
          <a:ln w="9525">
            <a:noFill/>
            <a:miter lim="800000"/>
            <a:headEnd/>
            <a:tailEnd/>
          </a:ln>
        </p:spPr>
        <p:txBody>
          <a:bodyPr>
            <a:spAutoFit/>
          </a:bodyPr>
          <a:lstStyle/>
          <a:p>
            <a:r>
              <a:rPr lang="it-IT" sz="4000" dirty="0">
                <a:latin typeface="Calibri" pitchFamily="34" charset="0"/>
              </a:rPr>
              <a:t>Allora Isaìa disse: «Ascoltate, casa di Davide! Non vi basta stancare gli uomini, perché ora vogliate stancare anche il mio Dio? Pertanto il Signore stesso vi darà un segno. Ecco: la vergine concepirà e partorirà un figlio, che chiamerà </a:t>
            </a:r>
            <a:r>
              <a:rPr lang="it-IT" sz="4000" dirty="0" err="1">
                <a:latin typeface="Calibri" pitchFamily="34" charset="0"/>
              </a:rPr>
              <a:t>Emmanuele</a:t>
            </a:r>
            <a:r>
              <a:rPr lang="it-IT" sz="4000" dirty="0">
                <a:latin typeface="Calibri" pitchFamily="34" charset="0"/>
              </a:rPr>
              <a:t>».</a:t>
            </a:r>
          </a:p>
          <a:p>
            <a:r>
              <a:rPr lang="it-IT" sz="4000" dirty="0">
                <a:latin typeface="Calibri" pitchFamily="34" charset="0"/>
              </a:rPr>
              <a:t>Parola di Dio.	</a:t>
            </a:r>
          </a:p>
          <a:p>
            <a:pPr algn="r"/>
            <a:r>
              <a:rPr lang="it-IT" sz="4000" b="1" dirty="0">
                <a:latin typeface="Calibri" pitchFamily="34" charset="0"/>
              </a:rPr>
              <a:t>Rendiamo grazie a </a:t>
            </a:r>
            <a:r>
              <a:rPr lang="it-IT" sz="4000" b="1" dirty="0" smtClean="0">
                <a:latin typeface="Calibri" pitchFamily="34" charset="0"/>
              </a:rPr>
              <a:t>Dio.</a:t>
            </a:r>
            <a:endParaRPr lang="it-IT" sz="4000" dirty="0">
              <a:latin typeface="Calibri" pitchFamily="34"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6"/>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00034" y="857232"/>
            <a:ext cx="2540000" cy="2171700"/>
          </a:xfrm>
          <a:prstGeom prst="rect">
            <a:avLst/>
          </a:prstGeom>
          <a:noFill/>
          <a:ln w="9525">
            <a:noFill/>
            <a:miter lim="800000"/>
            <a:headEnd/>
            <a:tailEnd/>
          </a:ln>
        </p:spPr>
      </p:pic>
      <p:sp>
        <p:nvSpPr>
          <p:cNvPr id="3" name="Text Box 3"/>
          <p:cNvSpPr txBox="1">
            <a:spLocks noChangeArrowheads="1"/>
          </p:cNvSpPr>
          <p:nvPr/>
        </p:nvSpPr>
        <p:spPr bwMode="auto">
          <a:xfrm>
            <a:off x="0" y="0"/>
            <a:ext cx="8775700" cy="1108075"/>
          </a:xfrm>
          <a:prstGeom prst="rect">
            <a:avLst/>
          </a:prstGeom>
          <a:noFill/>
          <a:ln w="9525">
            <a:noFill/>
            <a:miter lim="800000"/>
            <a:headEnd/>
            <a:tailEnd/>
          </a:ln>
          <a:effectLst>
            <a:outerShdw dist="45791" dir="3378596" algn="ctr" rotWithShape="0">
              <a:schemeClr val="tx1">
                <a:alpha val="50000"/>
              </a:schemeClr>
            </a:outerShdw>
          </a:effectLst>
        </p:spPr>
        <p:txBody>
          <a:bodyPr wrap="none">
            <a:spAutoFit/>
          </a:bodyPr>
          <a:lstStyle/>
          <a:p>
            <a:pPr>
              <a:defRPr/>
            </a:pPr>
            <a:r>
              <a:rPr lang="ca-ES" sz="6600" b="1" i="1" dirty="0">
                <a:solidFill>
                  <a:schemeClr val="bg1"/>
                </a:solidFill>
                <a:latin typeface="Comic Sans MS" pitchFamily="66" charset="0"/>
              </a:rPr>
              <a:t> Salmo responsoriale</a:t>
            </a:r>
            <a:r>
              <a:rPr lang="ca-ES" sz="2800" b="1" i="1" dirty="0">
                <a:solidFill>
                  <a:schemeClr val="bg1"/>
                </a:solidFill>
                <a:latin typeface="Comic Sans MS" pitchFamily="66" charset="0"/>
              </a:rPr>
              <a:t> </a:t>
            </a:r>
            <a:endParaRPr lang="ca-ES" sz="6600" b="1" i="1" dirty="0">
              <a:solidFill>
                <a:schemeClr val="bg1"/>
              </a:solidFill>
              <a:latin typeface="Comic Sans MS" pitchFamily="66" charset="0"/>
            </a:endParaRPr>
          </a:p>
        </p:txBody>
      </p:sp>
      <p:sp>
        <p:nvSpPr>
          <p:cNvPr id="6" name="Rectangle 4"/>
          <p:cNvSpPr>
            <a:spLocks noChangeArrowheads="1"/>
          </p:cNvSpPr>
          <p:nvPr/>
        </p:nvSpPr>
        <p:spPr bwMode="auto">
          <a:xfrm>
            <a:off x="2857500" y="1143000"/>
            <a:ext cx="5781675" cy="1323975"/>
          </a:xfrm>
          <a:prstGeom prst="rect">
            <a:avLst/>
          </a:prstGeom>
          <a:solidFill>
            <a:srgbClr val="0000D1">
              <a:alpha val="50000"/>
            </a:srgbClr>
          </a:solidFill>
          <a:ln w="9525">
            <a:noFill/>
            <a:miter lim="800000"/>
            <a:headEnd/>
            <a:tailEnd/>
          </a:ln>
          <a:effectLst/>
        </p:spPr>
        <p:txBody>
          <a:bodyPr wrap="none">
            <a:spAutoFit/>
          </a:bodyPr>
          <a:lstStyle/>
          <a:p>
            <a:pPr>
              <a:defRPr/>
            </a:pPr>
            <a:r>
              <a:rPr lang="it-IT" sz="4000" b="1" i="1" dirty="0">
                <a:solidFill>
                  <a:schemeClr val="bg1"/>
                </a:solidFill>
                <a:effectLst>
                  <a:outerShdw blurRad="38100" dist="38100" dir="2700000" algn="tl">
                    <a:srgbClr val="000000"/>
                  </a:outerShdw>
                </a:effectLst>
                <a:latin typeface="Comic Sans MS" pitchFamily="66" charset="0"/>
              </a:rPr>
              <a:t>Ecco, viene il Signore,</a:t>
            </a:r>
          </a:p>
          <a:p>
            <a:pPr>
              <a:defRPr/>
            </a:pPr>
            <a:r>
              <a:rPr lang="it-IT" sz="4000" b="1" i="1" dirty="0">
                <a:solidFill>
                  <a:schemeClr val="bg1"/>
                </a:solidFill>
                <a:effectLst>
                  <a:outerShdw blurRad="38100" dist="38100" dir="2700000" algn="tl">
                    <a:srgbClr val="000000"/>
                  </a:outerShdw>
                </a:effectLst>
                <a:latin typeface="Comic Sans MS" pitchFamily="66" charset="0"/>
              </a:rPr>
              <a:t>        re della gloria.</a:t>
            </a:r>
          </a:p>
        </p:txBody>
      </p:sp>
      <p:sp>
        <p:nvSpPr>
          <p:cNvPr id="7" name="Rectangle 5"/>
          <p:cNvSpPr>
            <a:spLocks noChangeArrowheads="1"/>
          </p:cNvSpPr>
          <p:nvPr/>
        </p:nvSpPr>
        <p:spPr bwMode="auto">
          <a:xfrm>
            <a:off x="357188" y="3214688"/>
            <a:ext cx="7858125" cy="3170237"/>
          </a:xfrm>
          <a:prstGeom prst="rect">
            <a:avLst/>
          </a:prstGeom>
          <a:solidFill>
            <a:schemeClr val="bg1">
              <a:alpha val="50000"/>
            </a:schemeClr>
          </a:solidFill>
          <a:ln w="9525">
            <a:noFill/>
            <a:miter lim="800000"/>
            <a:headEnd/>
            <a:tailEnd/>
          </a:ln>
          <a:effectLst/>
        </p:spPr>
        <p:txBody>
          <a:bodyPr>
            <a:spAutoFit/>
          </a:bodyPr>
          <a:lstStyle/>
          <a:p>
            <a:pPr>
              <a:defRPr/>
            </a:pPr>
            <a:r>
              <a:rPr lang="it-IT" sz="4000" b="1" i="1" dirty="0">
                <a:solidFill>
                  <a:srgbClr val="0000D1"/>
                </a:solidFill>
                <a:effectLst>
                  <a:outerShdw blurRad="38100" dist="38100" dir="2700000" algn="tl">
                    <a:srgbClr val="C0C0C0"/>
                  </a:outerShdw>
                </a:effectLst>
                <a:latin typeface="Comic Sans MS" pitchFamily="66" charset="0"/>
              </a:rPr>
              <a:t>Del Signore è la terra </a:t>
            </a:r>
          </a:p>
          <a:p>
            <a:pPr>
              <a:defRPr/>
            </a:pPr>
            <a:r>
              <a:rPr lang="it-IT" sz="4000" b="1" i="1" dirty="0">
                <a:solidFill>
                  <a:srgbClr val="0000D1"/>
                </a:solidFill>
                <a:effectLst>
                  <a:outerShdw blurRad="38100" dist="38100" dir="2700000" algn="tl">
                    <a:srgbClr val="C0C0C0"/>
                  </a:outerShdw>
                </a:effectLst>
                <a:latin typeface="Comic Sans MS" pitchFamily="66" charset="0"/>
              </a:rPr>
              <a:t>e quanto contiene: </a:t>
            </a:r>
          </a:p>
          <a:p>
            <a:pPr>
              <a:defRPr/>
            </a:pPr>
            <a:r>
              <a:rPr lang="it-IT" sz="4000" b="1" i="1" dirty="0">
                <a:solidFill>
                  <a:srgbClr val="0000D1"/>
                </a:solidFill>
                <a:effectLst>
                  <a:outerShdw blurRad="38100" dist="38100" dir="2700000" algn="tl">
                    <a:srgbClr val="C0C0C0"/>
                  </a:outerShdw>
                </a:effectLst>
                <a:latin typeface="Comic Sans MS" pitchFamily="66" charset="0"/>
              </a:rPr>
              <a:t>il mondo, con i suoi abitanti. </a:t>
            </a:r>
          </a:p>
          <a:p>
            <a:pPr>
              <a:defRPr/>
            </a:pPr>
            <a:r>
              <a:rPr lang="it-IT" sz="4000" b="1" i="1" dirty="0">
                <a:solidFill>
                  <a:srgbClr val="0000D1"/>
                </a:solidFill>
                <a:effectLst>
                  <a:outerShdw blurRad="38100" dist="38100" dir="2700000" algn="tl">
                    <a:srgbClr val="C0C0C0"/>
                  </a:outerShdw>
                </a:effectLst>
                <a:latin typeface="Comic Sans MS" pitchFamily="66" charset="0"/>
              </a:rPr>
              <a:t>È lui che l’ha fondato sui mari </a:t>
            </a:r>
          </a:p>
          <a:p>
            <a:pPr>
              <a:defRPr/>
            </a:pPr>
            <a:r>
              <a:rPr lang="it-IT" sz="4000" b="1" i="1" dirty="0">
                <a:solidFill>
                  <a:srgbClr val="0000D1"/>
                </a:solidFill>
                <a:effectLst>
                  <a:outerShdw blurRad="38100" dist="38100" dir="2700000" algn="tl">
                    <a:srgbClr val="C0C0C0"/>
                  </a:outerShdw>
                </a:effectLst>
                <a:latin typeface="Comic Sans MS" pitchFamily="66" charset="0"/>
              </a:rPr>
              <a:t>e sui fiumi l’ha stabilito. </a:t>
            </a:r>
            <a:endParaRPr lang="ca-ES" sz="4000" b="1" i="1" dirty="0">
              <a:solidFill>
                <a:srgbClr val="0710BA"/>
              </a:solidFill>
              <a:effectLst>
                <a:outerShdw blurRad="38100" dist="38100" dir="2700000" algn="tl">
                  <a:srgbClr val="C0C0C0"/>
                </a:outerShdw>
              </a:effectLst>
              <a:latin typeface="Comic Sans MS" pitchFamily="66" charset="0"/>
            </a:endParaRPr>
          </a:p>
        </p:txBody>
      </p:sp>
    </p:spTree>
  </p:cSld>
  <p:clrMapOvr>
    <a:masterClrMapping/>
  </p:clrMapOvr>
  <mc:AlternateContent xmlns:mc="http://schemas.openxmlformats.org/markup-compatibility/2006">
    <mc:Choice xmlns:p14="http://schemas.microsoft.com/office/powerpoint/2010/main" xmlns="" Requires="p14">
      <p:transition p14:dur="0" advTm="45000"/>
    </mc:Choice>
    <mc:Fallback>
      <p:transition advTm="4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dissolve">
                                      <p:cBhvr>
                                        <p:cTn id="7" dur="500"/>
                                        <p:tgtEl>
                                          <p:spTgt spid="13314"/>
                                        </p:tgtEl>
                                      </p:cBhvr>
                                    </p:animEffect>
                                  </p:childTnLst>
                                </p:cTn>
                              </p:par>
                              <p:par>
                                <p:cTn id="8" presetID="3" presetClass="entr" presetSubtype="5"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linds(vertical)">
                                      <p:cBhvr>
                                        <p:cTn id="10" dur="500"/>
                                        <p:tgtEl>
                                          <p:spTgt spid="3"/>
                                        </p:tgtEl>
                                      </p:cBhvr>
                                    </p:animEffect>
                                  </p:childTnLst>
                                </p:cTn>
                              </p:par>
                              <p:par>
                                <p:cTn id="11" presetID="23" presetClass="entr" presetSubtype="32" fill="hold" grpId="0" nodeType="withEffect">
                                  <p:stCondLst>
                                    <p:cond delay="200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par>
                          <p:cTn id="15" fill="hold">
                            <p:stCondLst>
                              <p:cond delay="2500"/>
                            </p:stCondLst>
                            <p:childTnLst>
                              <p:par>
                                <p:cTn id="16" presetID="7" presetClass="entr" presetSubtype="2"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0" fill="hold"/>
                                        <p:tgtEl>
                                          <p:spTgt spid="7"/>
                                        </p:tgtEl>
                                        <p:attrNameLst>
                                          <p:attrName>ppt_x</p:attrName>
                                        </p:attrNameLst>
                                      </p:cBhvr>
                                      <p:tavLst>
                                        <p:tav tm="0">
                                          <p:val>
                                            <p:strVal val="1+#ppt_w/2"/>
                                          </p:val>
                                        </p:tav>
                                        <p:tav tm="100000">
                                          <p:val>
                                            <p:strVal val="#ppt_x"/>
                                          </p:val>
                                        </p:tav>
                                      </p:tavLst>
                                    </p:anim>
                                    <p:anim calcmode="lin" valueType="num">
                                      <p:cBhvr additive="base">
                                        <p:cTn id="19" dur="5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P spid="6" grpId="0" animBg="1" autoUpdateAnimBg="0"/>
      <p:bldP spid="7"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
          <p:cNvPicPr>
            <a:picLocks noChangeAspect="1" noChangeArrowheads="1" noCrop="1"/>
          </p:cNvPicPr>
          <p:nvPr/>
        </p:nvPicPr>
        <p:blipFill>
          <a:blip r:embed="rId2" cstate="print"/>
          <a:srcRect/>
          <a:stretch>
            <a:fillRect/>
          </a:stretch>
        </p:blipFill>
        <p:spPr bwMode="auto">
          <a:xfrm>
            <a:off x="323850" y="2924175"/>
            <a:ext cx="2484438" cy="2736850"/>
          </a:xfrm>
          <a:prstGeom prst="rect">
            <a:avLst/>
          </a:prstGeom>
          <a:noFill/>
          <a:ln w="9525">
            <a:noFill/>
            <a:miter lim="800000"/>
            <a:headEnd/>
            <a:tailEnd/>
          </a:ln>
        </p:spPr>
      </p:pic>
      <p:sp>
        <p:nvSpPr>
          <p:cNvPr id="5" name="Rectangle 4"/>
          <p:cNvSpPr>
            <a:spLocks noChangeArrowheads="1"/>
          </p:cNvSpPr>
          <p:nvPr/>
        </p:nvSpPr>
        <p:spPr bwMode="auto">
          <a:xfrm>
            <a:off x="2857500" y="357188"/>
            <a:ext cx="5781675" cy="1323975"/>
          </a:xfrm>
          <a:prstGeom prst="rect">
            <a:avLst/>
          </a:prstGeom>
          <a:solidFill>
            <a:srgbClr val="0000D1">
              <a:alpha val="50000"/>
            </a:srgbClr>
          </a:solidFill>
          <a:ln w="9525">
            <a:noFill/>
            <a:miter lim="800000"/>
            <a:headEnd/>
            <a:tailEnd/>
          </a:ln>
          <a:effectLst/>
        </p:spPr>
        <p:txBody>
          <a:bodyPr wrap="none">
            <a:spAutoFit/>
          </a:bodyPr>
          <a:lstStyle/>
          <a:p>
            <a:pPr>
              <a:defRPr/>
            </a:pPr>
            <a:r>
              <a:rPr lang="it-IT" sz="4000" b="1" i="1" dirty="0">
                <a:solidFill>
                  <a:schemeClr val="bg1"/>
                </a:solidFill>
                <a:effectLst>
                  <a:outerShdw blurRad="38100" dist="38100" dir="2700000" algn="tl">
                    <a:srgbClr val="000000"/>
                  </a:outerShdw>
                </a:effectLst>
                <a:latin typeface="Comic Sans MS" pitchFamily="66" charset="0"/>
              </a:rPr>
              <a:t>Ecco, viene il Signore,</a:t>
            </a:r>
          </a:p>
          <a:p>
            <a:pPr>
              <a:defRPr/>
            </a:pPr>
            <a:r>
              <a:rPr lang="it-IT" sz="4000" b="1" i="1" dirty="0">
                <a:solidFill>
                  <a:schemeClr val="bg1"/>
                </a:solidFill>
                <a:effectLst>
                  <a:outerShdw blurRad="38100" dist="38100" dir="2700000" algn="tl">
                    <a:srgbClr val="000000"/>
                  </a:outerShdw>
                </a:effectLst>
                <a:latin typeface="Comic Sans MS" pitchFamily="66" charset="0"/>
              </a:rPr>
              <a:t>        re della gloria.</a:t>
            </a:r>
          </a:p>
        </p:txBody>
      </p:sp>
      <p:sp>
        <p:nvSpPr>
          <p:cNvPr id="6" name="Rectangle 3"/>
          <p:cNvSpPr>
            <a:spLocks noChangeArrowheads="1"/>
          </p:cNvSpPr>
          <p:nvPr/>
        </p:nvSpPr>
        <p:spPr bwMode="auto">
          <a:xfrm>
            <a:off x="857250" y="2286000"/>
            <a:ext cx="6858000" cy="4400550"/>
          </a:xfrm>
          <a:prstGeom prst="rect">
            <a:avLst/>
          </a:prstGeom>
          <a:solidFill>
            <a:srgbClr val="00B0F0">
              <a:alpha val="56078"/>
            </a:srgbClr>
          </a:solidFill>
          <a:ln w="9525">
            <a:noFill/>
            <a:miter lim="800000"/>
            <a:headEnd/>
            <a:tailEnd/>
          </a:ln>
          <a:effectLst>
            <a:outerShdw dist="17961" dir="2700000" algn="ctr" rotWithShape="0">
              <a:schemeClr val="bg1"/>
            </a:outerShdw>
          </a:effectLst>
        </p:spPr>
        <p:txBody>
          <a:bodyPr>
            <a:spAutoFit/>
          </a:bodyPr>
          <a:lstStyle/>
          <a:p>
            <a:pPr>
              <a:defRPr/>
            </a:pPr>
            <a:r>
              <a:rPr lang="it-IT" sz="4000" b="1" i="1" dirty="0">
                <a:latin typeface="Comic Sans MS" pitchFamily="66" charset="0"/>
              </a:rPr>
              <a:t>Chi potrà salire </a:t>
            </a:r>
          </a:p>
          <a:p>
            <a:pPr>
              <a:defRPr/>
            </a:pPr>
            <a:r>
              <a:rPr lang="it-IT" sz="4000" b="1" i="1" dirty="0">
                <a:latin typeface="Comic Sans MS" pitchFamily="66" charset="0"/>
              </a:rPr>
              <a:t>il monte del Signore? </a:t>
            </a:r>
          </a:p>
          <a:p>
            <a:pPr>
              <a:defRPr/>
            </a:pPr>
            <a:r>
              <a:rPr lang="it-IT" sz="4000" b="1" i="1" dirty="0">
                <a:latin typeface="Comic Sans MS" pitchFamily="66" charset="0"/>
              </a:rPr>
              <a:t>Chi potrà stare </a:t>
            </a:r>
          </a:p>
          <a:p>
            <a:pPr>
              <a:defRPr/>
            </a:pPr>
            <a:r>
              <a:rPr lang="it-IT" sz="4000" b="1" i="1" dirty="0">
                <a:latin typeface="Comic Sans MS" pitchFamily="66" charset="0"/>
              </a:rPr>
              <a:t>nel suo luogo santo? </a:t>
            </a:r>
          </a:p>
          <a:p>
            <a:pPr>
              <a:defRPr/>
            </a:pPr>
            <a:r>
              <a:rPr lang="it-IT" sz="4000" b="1" i="1" dirty="0">
                <a:latin typeface="Comic Sans MS" pitchFamily="66" charset="0"/>
              </a:rPr>
              <a:t>Chi ha mani innocenti </a:t>
            </a:r>
          </a:p>
          <a:p>
            <a:pPr>
              <a:defRPr/>
            </a:pPr>
            <a:r>
              <a:rPr lang="it-IT" sz="4000" b="1" i="1" dirty="0">
                <a:latin typeface="Comic Sans MS" pitchFamily="66" charset="0"/>
              </a:rPr>
              <a:t>e cuore puro, </a:t>
            </a:r>
          </a:p>
          <a:p>
            <a:pPr>
              <a:defRPr/>
            </a:pPr>
            <a:r>
              <a:rPr lang="it-IT" sz="4000" b="1" i="1" dirty="0">
                <a:latin typeface="Comic Sans MS" pitchFamily="66" charset="0"/>
              </a:rPr>
              <a:t>chi non si rivolge agli idoli. </a:t>
            </a:r>
            <a:endParaRPr lang="ca-ES" sz="4000" i="1" dirty="0">
              <a:solidFill>
                <a:srgbClr val="000000"/>
              </a:solidFill>
              <a:latin typeface="Comic Sans MS" pitchFamily="66" charset="0"/>
            </a:endParaRPr>
          </a:p>
        </p:txBody>
      </p:sp>
    </p:spTree>
  </p:cSld>
  <p:clrMapOvr>
    <a:masterClrMapping/>
  </p:clrMapOvr>
  <mc:AlternateContent xmlns:mc="http://schemas.openxmlformats.org/markup-compatibility/2006">
    <mc:Choice xmlns:p14="http://schemas.microsoft.com/office/powerpoint/2010/main" xmlns="" Requires="p14">
      <p:transition p14:dur="0" advTm="34000"/>
    </mc:Choice>
    <mc:Fallback>
      <p:transition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dissolve">
                                      <p:cBhvr>
                                        <p:cTn id="7" dur="500"/>
                                        <p:tgtEl>
                                          <p:spTgt spid="11266"/>
                                        </p:tgtEl>
                                      </p:cBhvr>
                                    </p:animEffect>
                                  </p:childTnLst>
                                </p:cTn>
                              </p:par>
                              <p:par>
                                <p:cTn id="8" presetID="23" presetClass="entr" presetSubtype="32" fill="hold" grpId="0" nodeType="withEffect">
                                  <p:stCondLst>
                                    <p:cond delay="200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strVal val="4*#ppt_w"/>
                                          </p:val>
                                        </p:tav>
                                        <p:tav tm="100000">
                                          <p:val>
                                            <p:strVal val="#ppt_w"/>
                                          </p:val>
                                        </p:tav>
                                      </p:tavLst>
                                    </p:anim>
                                    <p:anim calcmode="lin" valueType="num">
                                      <p:cBhvr>
                                        <p:cTn id="11" dur="500" fill="hold"/>
                                        <p:tgtEl>
                                          <p:spTgt spid="5"/>
                                        </p:tgtEl>
                                        <p:attrNameLst>
                                          <p:attrName>ppt_h</p:attrName>
                                        </p:attrNameLst>
                                      </p:cBhvr>
                                      <p:tavLst>
                                        <p:tav tm="0">
                                          <p:val>
                                            <p:strVal val="4*#ppt_h"/>
                                          </p:val>
                                        </p:tav>
                                        <p:tav tm="100000">
                                          <p:val>
                                            <p:strVal val="#ppt_h"/>
                                          </p:val>
                                        </p:tav>
                                      </p:tavLst>
                                    </p:anim>
                                  </p:childTnLst>
                                </p:cTn>
                              </p:par>
                            </p:childTnLst>
                          </p:cTn>
                        </p:par>
                        <p:par>
                          <p:cTn id="12" fill="hold">
                            <p:stCondLst>
                              <p:cond delay="2500"/>
                            </p:stCondLst>
                            <p:childTnLst>
                              <p:par>
                                <p:cTn id="13" presetID="7" presetClass="entr" presetSubtype="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0" fill="hold"/>
                                        <p:tgtEl>
                                          <p:spTgt spid="6"/>
                                        </p:tgtEl>
                                        <p:attrNameLst>
                                          <p:attrName>ppt_x</p:attrName>
                                        </p:attrNameLst>
                                      </p:cBhvr>
                                      <p:tavLst>
                                        <p:tav tm="0">
                                          <p:val>
                                            <p:strVal val="1+#ppt_w/2"/>
                                          </p:val>
                                        </p:tav>
                                        <p:tav tm="100000">
                                          <p:val>
                                            <p:strVal val="#ppt_x"/>
                                          </p:val>
                                        </p:tav>
                                      </p:tavLst>
                                    </p:anim>
                                    <p:anim calcmode="lin" valueType="num">
                                      <p:cBhvr additive="base">
                                        <p:cTn id="16" dur="5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descr="17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0825" y="260350"/>
            <a:ext cx="3402013" cy="3744913"/>
          </a:xfrm>
          <a:prstGeom prst="rect">
            <a:avLst/>
          </a:prstGeom>
          <a:noFill/>
          <a:ln w="9525">
            <a:noFill/>
            <a:miter lim="800000"/>
            <a:headEnd/>
            <a:tailEnd/>
          </a:ln>
        </p:spPr>
      </p:pic>
      <p:sp>
        <p:nvSpPr>
          <p:cNvPr id="5" name="Rectangle 4"/>
          <p:cNvSpPr>
            <a:spLocks noChangeArrowheads="1"/>
          </p:cNvSpPr>
          <p:nvPr/>
        </p:nvSpPr>
        <p:spPr bwMode="auto">
          <a:xfrm>
            <a:off x="2857500" y="428625"/>
            <a:ext cx="5781675" cy="1323975"/>
          </a:xfrm>
          <a:prstGeom prst="rect">
            <a:avLst/>
          </a:prstGeom>
          <a:solidFill>
            <a:srgbClr val="0000D1">
              <a:alpha val="50000"/>
            </a:srgbClr>
          </a:solidFill>
          <a:ln w="9525">
            <a:noFill/>
            <a:miter lim="800000"/>
            <a:headEnd/>
            <a:tailEnd/>
          </a:ln>
          <a:effectLst/>
        </p:spPr>
        <p:txBody>
          <a:bodyPr wrap="none">
            <a:spAutoFit/>
          </a:bodyPr>
          <a:lstStyle/>
          <a:p>
            <a:pPr>
              <a:defRPr/>
            </a:pPr>
            <a:r>
              <a:rPr lang="it-IT" sz="4000" b="1" i="1" dirty="0">
                <a:solidFill>
                  <a:schemeClr val="bg1"/>
                </a:solidFill>
                <a:effectLst>
                  <a:outerShdw blurRad="38100" dist="38100" dir="2700000" algn="tl">
                    <a:srgbClr val="000000"/>
                  </a:outerShdw>
                </a:effectLst>
                <a:latin typeface="Comic Sans MS" pitchFamily="66" charset="0"/>
              </a:rPr>
              <a:t>Ecco, viene il Signore,</a:t>
            </a:r>
          </a:p>
          <a:p>
            <a:pPr>
              <a:defRPr/>
            </a:pPr>
            <a:r>
              <a:rPr lang="it-IT" sz="4000" b="1" i="1" dirty="0">
                <a:solidFill>
                  <a:schemeClr val="bg1"/>
                </a:solidFill>
                <a:effectLst>
                  <a:outerShdw blurRad="38100" dist="38100" dir="2700000" algn="tl">
                    <a:srgbClr val="000000"/>
                  </a:outerShdw>
                </a:effectLst>
                <a:latin typeface="Comic Sans MS" pitchFamily="66" charset="0"/>
              </a:rPr>
              <a:t>        re della gloria.</a:t>
            </a:r>
          </a:p>
        </p:txBody>
      </p:sp>
      <p:sp>
        <p:nvSpPr>
          <p:cNvPr id="6" name="Rectangle 3"/>
          <p:cNvSpPr>
            <a:spLocks noChangeArrowheads="1"/>
          </p:cNvSpPr>
          <p:nvPr/>
        </p:nvSpPr>
        <p:spPr bwMode="auto">
          <a:xfrm>
            <a:off x="857250" y="2143125"/>
            <a:ext cx="7500938" cy="4400550"/>
          </a:xfrm>
          <a:prstGeom prst="rect">
            <a:avLst/>
          </a:prstGeom>
          <a:noFill/>
          <a:ln w="9525">
            <a:noFill/>
            <a:miter lim="800000"/>
            <a:headEnd/>
            <a:tailEnd/>
          </a:ln>
          <a:effectLst>
            <a:outerShdw dist="35921" dir="2700000" algn="ctr" rotWithShape="0">
              <a:schemeClr val="tx1"/>
            </a:outerShdw>
          </a:effectLst>
        </p:spPr>
        <p:txBody>
          <a:bodyPr>
            <a:spAutoFit/>
          </a:bodyPr>
          <a:lstStyle/>
          <a:p>
            <a:pPr algn="r">
              <a:defRPr/>
            </a:pPr>
            <a:r>
              <a:rPr lang="it-IT" sz="4000" b="1" i="1" dirty="0">
                <a:solidFill>
                  <a:schemeClr val="bg1"/>
                </a:solidFill>
                <a:latin typeface="Comic Sans MS" pitchFamily="66" charset="0"/>
              </a:rPr>
              <a:t>Egli otterrà </a:t>
            </a:r>
          </a:p>
          <a:p>
            <a:pPr algn="r">
              <a:defRPr/>
            </a:pPr>
            <a:r>
              <a:rPr lang="it-IT" sz="4000" b="1" i="1" dirty="0">
                <a:solidFill>
                  <a:schemeClr val="bg1"/>
                </a:solidFill>
                <a:latin typeface="Comic Sans MS" pitchFamily="66" charset="0"/>
              </a:rPr>
              <a:t>benedizione dal Signore, giustizia da Dio sua salvezza. Ecco la generazione </a:t>
            </a:r>
          </a:p>
          <a:p>
            <a:pPr algn="r">
              <a:defRPr/>
            </a:pPr>
            <a:r>
              <a:rPr lang="it-IT" sz="4000" b="1" i="1" dirty="0">
                <a:solidFill>
                  <a:schemeClr val="bg1"/>
                </a:solidFill>
                <a:latin typeface="Comic Sans MS" pitchFamily="66" charset="0"/>
              </a:rPr>
              <a:t>che lo cerca, </a:t>
            </a:r>
          </a:p>
          <a:p>
            <a:pPr algn="r">
              <a:defRPr/>
            </a:pPr>
            <a:r>
              <a:rPr lang="it-IT" sz="4000" b="1" i="1" dirty="0">
                <a:solidFill>
                  <a:schemeClr val="bg1"/>
                </a:solidFill>
                <a:latin typeface="Comic Sans MS" pitchFamily="66" charset="0"/>
              </a:rPr>
              <a:t>che cerca il tuo volto, </a:t>
            </a:r>
          </a:p>
          <a:p>
            <a:pPr algn="r">
              <a:defRPr/>
            </a:pPr>
            <a:r>
              <a:rPr lang="it-IT" sz="4000" b="1" i="1" dirty="0">
                <a:solidFill>
                  <a:schemeClr val="bg1"/>
                </a:solidFill>
                <a:latin typeface="Comic Sans MS" pitchFamily="66" charset="0"/>
              </a:rPr>
              <a:t>Dio di Giacobbe. </a:t>
            </a:r>
            <a:endParaRPr lang="ca-ES" sz="4000" b="1" i="1" dirty="0">
              <a:solidFill>
                <a:schemeClr val="bg1"/>
              </a:solidFill>
              <a:latin typeface="Comic Sans MS" pitchFamily="66" charset="0"/>
            </a:endParaRPr>
          </a:p>
        </p:txBody>
      </p:sp>
    </p:spTree>
  </p:cSld>
  <p:clrMapOvr>
    <a:masterClrMapping/>
  </p:clrMapOvr>
  <mc:AlternateContent xmlns:mc="http://schemas.openxmlformats.org/markup-compatibility/2006">
    <mc:Choice xmlns:p14="http://schemas.microsoft.com/office/powerpoint/2010/main" xmlns="" Requires="p14">
      <p:transition p14:dur="0" advTm="55000"/>
    </mc:Choice>
    <mc:Fallback>
      <p:transition advTm="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dissolve">
                                      <p:cBhvr>
                                        <p:cTn id="7" dur="500"/>
                                        <p:tgtEl>
                                          <p:spTgt spid="17412"/>
                                        </p:tgtEl>
                                      </p:cBhvr>
                                    </p:animEffect>
                                  </p:childTnLst>
                                </p:cTn>
                              </p:par>
                              <p:par>
                                <p:cTn id="8" presetID="23" presetClass="entr" presetSubtype="32" fill="hold" grpId="0" nodeType="withEffect">
                                  <p:stCondLst>
                                    <p:cond delay="200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strVal val="4*#ppt_w"/>
                                          </p:val>
                                        </p:tav>
                                        <p:tav tm="100000">
                                          <p:val>
                                            <p:strVal val="#ppt_w"/>
                                          </p:val>
                                        </p:tav>
                                      </p:tavLst>
                                    </p:anim>
                                    <p:anim calcmode="lin" valueType="num">
                                      <p:cBhvr>
                                        <p:cTn id="11" dur="500" fill="hold"/>
                                        <p:tgtEl>
                                          <p:spTgt spid="5"/>
                                        </p:tgtEl>
                                        <p:attrNameLst>
                                          <p:attrName>ppt_h</p:attrName>
                                        </p:attrNameLst>
                                      </p:cBhvr>
                                      <p:tavLst>
                                        <p:tav tm="0">
                                          <p:val>
                                            <p:strVal val="4*#ppt_h"/>
                                          </p:val>
                                        </p:tav>
                                        <p:tav tm="100000">
                                          <p:val>
                                            <p:strVal val="#ppt_h"/>
                                          </p:val>
                                        </p:tav>
                                      </p:tavLst>
                                    </p:anim>
                                  </p:childTnLst>
                                </p:cTn>
                              </p:par>
                            </p:childTnLst>
                          </p:cTn>
                        </p:par>
                        <p:par>
                          <p:cTn id="12" fill="hold">
                            <p:stCondLst>
                              <p:cond delay="2500"/>
                            </p:stCondLst>
                            <p:childTnLst>
                              <p:par>
                                <p:cTn id="13" presetID="7" presetClass="entr" presetSubtype="2"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0" fill="hold"/>
                                        <p:tgtEl>
                                          <p:spTgt spid="6"/>
                                        </p:tgtEl>
                                        <p:attrNameLst>
                                          <p:attrName>ppt_x</p:attrName>
                                        </p:attrNameLst>
                                      </p:cBhvr>
                                      <p:tavLst>
                                        <p:tav tm="0">
                                          <p:val>
                                            <p:strVal val="1+#ppt_w/2"/>
                                          </p:val>
                                        </p:tav>
                                        <p:tav tm="100000">
                                          <p:val>
                                            <p:strVal val="#ppt_x"/>
                                          </p:val>
                                        </p:tav>
                                      </p:tavLst>
                                    </p:anim>
                                    <p:anim calcmode="lin" valueType="num">
                                      <p:cBhvr additive="base">
                                        <p:cTn id="16" dur="5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P spid="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F:\05 Fotografie\Cattedrale\Avvento\Avvento 2007 070.jpg"/>
          <p:cNvPicPr>
            <a:picLocks noChangeAspect="1" noChangeArrowheads="1"/>
          </p:cNvPicPr>
          <p:nvPr/>
        </p:nvPicPr>
        <p:blipFill>
          <a:blip r:embed="rId2" cstate="print"/>
          <a:srcRect l="4308" t="12921"/>
          <a:stretch>
            <a:fillRect/>
          </a:stretch>
        </p:blipFill>
        <p:spPr bwMode="auto">
          <a:xfrm>
            <a:off x="0" y="0"/>
            <a:ext cx="9144000" cy="6858000"/>
          </a:xfrm>
          <a:prstGeom prst="rect">
            <a:avLst/>
          </a:prstGeom>
          <a:noFill/>
          <a:ln w="9525">
            <a:noFill/>
            <a:miter lim="800000"/>
            <a:headEnd/>
            <a:tailEnd/>
          </a:ln>
        </p:spPr>
      </p:pic>
      <p:sp>
        <p:nvSpPr>
          <p:cNvPr id="48131" name="WordArt 3"/>
          <p:cNvSpPr>
            <a:spLocks noChangeArrowheads="1" noChangeShapeType="1" noTextEdit="1"/>
          </p:cNvSpPr>
          <p:nvPr/>
        </p:nvSpPr>
        <p:spPr bwMode="auto">
          <a:xfrm>
            <a:off x="0" y="0"/>
            <a:ext cx="9144000" cy="6858000"/>
          </a:xfrm>
          <a:prstGeom prst="rect">
            <a:avLst/>
          </a:prstGeom>
        </p:spPr>
        <p:txBody>
          <a:bodyPr wrap="none" fromWordArt="1">
            <a:prstTxWarp prst="textCirclePour">
              <a:avLst>
                <a:gd name="adj1" fmla="val 10851900"/>
                <a:gd name="adj2" fmla="val 50000"/>
              </a:avLst>
            </a:prstTxWarp>
          </a:bodyPr>
          <a:lstStyle/>
          <a:p>
            <a:pPr algn="ctr"/>
            <a:r>
              <a:rPr lang="it-IT" sz="3600" i="1" kern="10">
                <a:ln w="9525">
                  <a:solidFill>
                    <a:srgbClr val="000000"/>
                  </a:solidFill>
                  <a:round/>
                  <a:headEnd/>
                  <a:tailEnd/>
                </a:ln>
                <a:solidFill>
                  <a:srgbClr val="FF0000"/>
                </a:solidFill>
                <a:effectLst>
                  <a:outerShdw dist="35921" dir="2700000" algn="ctr" rotWithShape="0">
                    <a:srgbClr val="808080">
                      <a:alpha val="79999"/>
                    </a:srgbClr>
                  </a:outerShdw>
                </a:effectLst>
                <a:latin typeface="Arial Black"/>
              </a:rPr>
              <a:t>   </a:t>
            </a:r>
          </a:p>
        </p:txBody>
      </p:sp>
      <p:sp>
        <p:nvSpPr>
          <p:cNvPr id="51204" name="WordArt 4"/>
          <p:cNvSpPr>
            <a:spLocks noChangeArrowheads="1" noChangeShapeType="1" noTextEdit="1"/>
          </p:cNvSpPr>
          <p:nvPr/>
        </p:nvSpPr>
        <p:spPr bwMode="auto">
          <a:xfrm>
            <a:off x="500063" y="0"/>
            <a:ext cx="8072437" cy="5429250"/>
          </a:xfrm>
          <a:prstGeom prst="rect">
            <a:avLst/>
          </a:prstGeom>
        </p:spPr>
        <p:txBody>
          <a:bodyPr wrap="none" fromWordArt="1">
            <a:prstTxWarp prst="textArchUpPour">
              <a:avLst>
                <a:gd name="adj1" fmla="val 10800004"/>
                <a:gd name="adj2" fmla="val 50000"/>
              </a:avLst>
            </a:prstTxWarp>
          </a:bodyPr>
          <a:lstStyle/>
          <a:p>
            <a:pPr algn="ctr"/>
            <a:r>
              <a:rPr lang="it-IT" sz="3600" kern="10">
                <a:ln w="9525">
                  <a:solidFill>
                    <a:srgbClr val="000000"/>
                  </a:solidFill>
                  <a:round/>
                  <a:headEnd/>
                  <a:tailEnd/>
                </a:ln>
                <a:solidFill>
                  <a:srgbClr val="FF0000"/>
                </a:solidFill>
                <a:latin typeface="Comic Sans MS"/>
              </a:rPr>
              <a:t>Corona</a:t>
            </a:r>
          </a:p>
        </p:txBody>
      </p:sp>
      <p:sp>
        <p:nvSpPr>
          <p:cNvPr id="51205" name="WordArt 5"/>
          <p:cNvSpPr>
            <a:spLocks noChangeArrowheads="1" noChangeShapeType="1" noTextEdit="1"/>
          </p:cNvSpPr>
          <p:nvPr/>
        </p:nvSpPr>
        <p:spPr bwMode="auto">
          <a:xfrm>
            <a:off x="285750" y="571500"/>
            <a:ext cx="8643938" cy="6072188"/>
          </a:xfrm>
          <a:prstGeom prst="rect">
            <a:avLst/>
          </a:prstGeom>
        </p:spPr>
        <p:txBody>
          <a:bodyPr wrap="none" fromWordArt="1">
            <a:prstTxWarp prst="textArchDownPour">
              <a:avLst>
                <a:gd name="adj1" fmla="val 0"/>
                <a:gd name="adj2" fmla="val 50000"/>
              </a:avLst>
            </a:prstTxWarp>
          </a:bodyPr>
          <a:lstStyle/>
          <a:p>
            <a:pPr algn="ctr"/>
            <a:r>
              <a:rPr lang="it-IT" sz="3600" kern="10">
                <a:ln w="9525">
                  <a:solidFill>
                    <a:srgbClr val="000000"/>
                  </a:solidFill>
                  <a:round/>
                  <a:headEnd/>
                  <a:tailEnd/>
                </a:ln>
                <a:solidFill>
                  <a:srgbClr val="FF0000"/>
                </a:solidFill>
                <a:latin typeface="Comic Sans MS"/>
              </a:rPr>
              <a:t>dell'Avvento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51204"/>
                                        </p:tgtEl>
                                        <p:attrNameLst>
                                          <p:attrName>style.visibility</p:attrName>
                                        </p:attrNameLst>
                                      </p:cBhvr>
                                      <p:to>
                                        <p:strVal val="visible"/>
                                      </p:to>
                                    </p:set>
                                    <p:animEffect transition="in" filter="fade">
                                      <p:cBhvr>
                                        <p:cTn id="7" dur="800" decel="100000"/>
                                        <p:tgtEl>
                                          <p:spTgt spid="51204"/>
                                        </p:tgtEl>
                                      </p:cBhvr>
                                    </p:animEffect>
                                    <p:anim calcmode="lin" valueType="num">
                                      <p:cBhvr>
                                        <p:cTn id="8" dur="800" decel="100000" fill="hold"/>
                                        <p:tgtEl>
                                          <p:spTgt spid="51204"/>
                                        </p:tgtEl>
                                        <p:attrNameLst>
                                          <p:attrName>style.rotation</p:attrName>
                                        </p:attrNameLst>
                                      </p:cBhvr>
                                      <p:tavLst>
                                        <p:tav tm="0">
                                          <p:val>
                                            <p:fltVal val="-90"/>
                                          </p:val>
                                        </p:tav>
                                        <p:tav tm="100000">
                                          <p:val>
                                            <p:fltVal val="0"/>
                                          </p:val>
                                        </p:tav>
                                      </p:tavLst>
                                    </p:anim>
                                    <p:anim calcmode="lin" valueType="num">
                                      <p:cBhvr>
                                        <p:cTn id="9" dur="800" decel="100000" fill="hold"/>
                                        <p:tgtEl>
                                          <p:spTgt spid="51204"/>
                                        </p:tgtEl>
                                        <p:attrNameLst>
                                          <p:attrName>ppt_x</p:attrName>
                                        </p:attrNameLst>
                                      </p:cBhvr>
                                      <p:tavLst>
                                        <p:tav tm="0">
                                          <p:val>
                                            <p:strVal val="#ppt_x+0.4"/>
                                          </p:val>
                                        </p:tav>
                                        <p:tav tm="100000">
                                          <p:val>
                                            <p:strVal val="#ppt_x-0.05"/>
                                          </p:val>
                                        </p:tav>
                                      </p:tavLst>
                                    </p:anim>
                                    <p:anim calcmode="lin" valueType="num">
                                      <p:cBhvr>
                                        <p:cTn id="10" dur="800" decel="100000" fill="hold"/>
                                        <p:tgtEl>
                                          <p:spTgt spid="5120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120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120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51205"/>
                                        </p:tgtEl>
                                        <p:attrNameLst>
                                          <p:attrName>style.visibility</p:attrName>
                                        </p:attrNameLst>
                                      </p:cBhvr>
                                      <p:to>
                                        <p:strVal val="visible"/>
                                      </p:to>
                                    </p:set>
                                    <p:animEffect transition="in" filter="fade">
                                      <p:cBhvr>
                                        <p:cTn id="15" dur="800" decel="100000"/>
                                        <p:tgtEl>
                                          <p:spTgt spid="51205"/>
                                        </p:tgtEl>
                                      </p:cBhvr>
                                    </p:animEffect>
                                    <p:anim calcmode="lin" valueType="num">
                                      <p:cBhvr>
                                        <p:cTn id="16" dur="800" decel="100000" fill="hold"/>
                                        <p:tgtEl>
                                          <p:spTgt spid="51205"/>
                                        </p:tgtEl>
                                        <p:attrNameLst>
                                          <p:attrName>style.rotation</p:attrName>
                                        </p:attrNameLst>
                                      </p:cBhvr>
                                      <p:tavLst>
                                        <p:tav tm="0">
                                          <p:val>
                                            <p:fltVal val="-90"/>
                                          </p:val>
                                        </p:tav>
                                        <p:tav tm="100000">
                                          <p:val>
                                            <p:fltVal val="0"/>
                                          </p:val>
                                        </p:tav>
                                      </p:tavLst>
                                    </p:anim>
                                    <p:anim calcmode="lin" valueType="num">
                                      <p:cBhvr>
                                        <p:cTn id="17" dur="800" decel="100000" fill="hold"/>
                                        <p:tgtEl>
                                          <p:spTgt spid="51205"/>
                                        </p:tgtEl>
                                        <p:attrNameLst>
                                          <p:attrName>ppt_x</p:attrName>
                                        </p:attrNameLst>
                                      </p:cBhvr>
                                      <p:tavLst>
                                        <p:tav tm="0">
                                          <p:val>
                                            <p:strVal val="#ppt_x+0.4"/>
                                          </p:val>
                                        </p:tav>
                                        <p:tav tm="100000">
                                          <p:val>
                                            <p:strVal val="#ppt_x-0.05"/>
                                          </p:val>
                                        </p:tav>
                                      </p:tavLst>
                                    </p:anim>
                                    <p:anim calcmode="lin" valueType="num">
                                      <p:cBhvr>
                                        <p:cTn id="18" dur="800" decel="100000" fill="hold"/>
                                        <p:tgtEl>
                                          <p:spTgt spid="51205"/>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51205"/>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5120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4" grpId="0" animBg="1"/>
      <p:bldP spid="5120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3" name="Picture 5" descr="fiammella"/>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4999265" y="797413"/>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3"/>
          <p:cNvSpPr txBox="1">
            <a:spLocks noChangeArrowheads="1"/>
          </p:cNvSpPr>
          <p:nvPr/>
        </p:nvSpPr>
        <p:spPr bwMode="auto">
          <a:xfrm>
            <a:off x="827088" y="3838575"/>
            <a:ext cx="7467600" cy="3019425"/>
          </a:xfrm>
          <a:prstGeom prst="rect">
            <a:avLst/>
          </a:prstGeom>
          <a:solidFill>
            <a:srgbClr val="BBE0E3">
              <a:alpha val="69804"/>
            </a:srgbClr>
          </a:solidFill>
          <a:ln w="9525" algn="ctr">
            <a:noFill/>
            <a:miter lim="800000"/>
            <a:headEnd/>
            <a:tailEnd/>
          </a:ln>
          <a:effectLst>
            <a:softEdge rad="127000"/>
          </a:effectLst>
        </p:spPr>
        <p:txBody>
          <a:bodyPr>
            <a:spAutoFit/>
          </a:bodyPr>
          <a:lstStyle/>
          <a:p>
            <a:pPr lvl="1">
              <a:defRPr/>
            </a:pPr>
            <a:r>
              <a:rPr lang="it-IT" sz="4800" b="1" dirty="0">
                <a:solidFill>
                  <a:srgbClr val="000000"/>
                </a:solidFill>
                <a:latin typeface="Comic Sans MS" pitchFamily="66" charset="0"/>
              </a:rPr>
              <a:t>Si accende una luce all’uomo quaggiù, presto verrà </a:t>
            </a:r>
          </a:p>
          <a:p>
            <a:pPr lvl="1">
              <a:defRPr/>
            </a:pPr>
            <a:r>
              <a:rPr lang="it-IT" sz="4800" b="1" dirty="0">
                <a:solidFill>
                  <a:srgbClr val="000000"/>
                </a:solidFill>
                <a:latin typeface="Comic Sans MS" pitchFamily="66" charset="0"/>
              </a:rPr>
              <a:t>tra noi Gesù. </a:t>
            </a:r>
          </a:p>
        </p:txBody>
      </p:sp>
      <p:pic>
        <p:nvPicPr>
          <p:cNvPr id="5" name="Picture 5" descr="fiammella"/>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3923928" y="548680"/>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fiammella"/>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2699792" y="279723"/>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descr="fiammella"/>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1475656" y="0"/>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8895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0"/>
                                        <p:tgtEl>
                                          <p:spTgt spid="3"/>
                                        </p:tgtEl>
                                      </p:cBhvr>
                                    </p:animEffect>
                                    <p:anim calcmode="lin" valueType="num">
                                      <p:cBhvr>
                                        <p:cTn id="8" dur="5000" fill="hold"/>
                                        <p:tgtEl>
                                          <p:spTgt spid="3"/>
                                        </p:tgtEl>
                                        <p:attrNameLst>
                                          <p:attrName>ppt_x</p:attrName>
                                        </p:attrNameLst>
                                      </p:cBhvr>
                                      <p:tavLst>
                                        <p:tav tm="0">
                                          <p:val>
                                            <p:strVal val="#ppt_x"/>
                                          </p:val>
                                        </p:tav>
                                        <p:tav tm="100000">
                                          <p:val>
                                            <p:strVal val="#ppt_x"/>
                                          </p:val>
                                        </p:tav>
                                      </p:tavLst>
                                    </p:anim>
                                    <p:anim calcmode="lin" valueType="num">
                                      <p:cBhvr>
                                        <p:cTn id="9" dur="5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0"/>
                                        <p:tgtEl>
                                          <p:spTgt spid="5"/>
                                        </p:tgtEl>
                                      </p:cBhvr>
                                    </p:animEffect>
                                    <p:anim calcmode="lin" valueType="num">
                                      <p:cBhvr>
                                        <p:cTn id="13" dur="5000" fill="hold"/>
                                        <p:tgtEl>
                                          <p:spTgt spid="5"/>
                                        </p:tgtEl>
                                        <p:attrNameLst>
                                          <p:attrName>ppt_x</p:attrName>
                                        </p:attrNameLst>
                                      </p:cBhvr>
                                      <p:tavLst>
                                        <p:tav tm="0">
                                          <p:val>
                                            <p:strVal val="#ppt_x"/>
                                          </p:val>
                                        </p:tav>
                                        <p:tav tm="100000">
                                          <p:val>
                                            <p:strVal val="#ppt_x"/>
                                          </p:val>
                                        </p:tav>
                                      </p:tavLst>
                                    </p:anim>
                                    <p:anim calcmode="lin" valueType="num">
                                      <p:cBhvr>
                                        <p:cTn id="14" dur="5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0"/>
                                        <p:tgtEl>
                                          <p:spTgt spid="6"/>
                                        </p:tgtEl>
                                      </p:cBhvr>
                                    </p:animEffect>
                                    <p:anim calcmode="lin" valueType="num">
                                      <p:cBhvr>
                                        <p:cTn id="18" dur="5000" fill="hold"/>
                                        <p:tgtEl>
                                          <p:spTgt spid="6"/>
                                        </p:tgtEl>
                                        <p:attrNameLst>
                                          <p:attrName>ppt_x</p:attrName>
                                        </p:attrNameLst>
                                      </p:cBhvr>
                                      <p:tavLst>
                                        <p:tav tm="0">
                                          <p:val>
                                            <p:strVal val="#ppt_x"/>
                                          </p:val>
                                        </p:tav>
                                        <p:tav tm="100000">
                                          <p:val>
                                            <p:strVal val="#ppt_x"/>
                                          </p:val>
                                        </p:tav>
                                      </p:tavLst>
                                    </p:anim>
                                    <p:anim calcmode="lin" valueType="num">
                                      <p:cBhvr>
                                        <p:cTn id="19" dur="5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0"/>
                                        <p:tgtEl>
                                          <p:spTgt spid="7"/>
                                        </p:tgtEl>
                                      </p:cBhvr>
                                    </p:animEffect>
                                    <p:anim calcmode="lin" valueType="num">
                                      <p:cBhvr>
                                        <p:cTn id="23" dur="5000" fill="hold"/>
                                        <p:tgtEl>
                                          <p:spTgt spid="7"/>
                                        </p:tgtEl>
                                        <p:attrNameLst>
                                          <p:attrName>ppt_x</p:attrName>
                                        </p:attrNameLst>
                                      </p:cBhvr>
                                      <p:tavLst>
                                        <p:tav tm="0">
                                          <p:val>
                                            <p:strVal val="#ppt_x"/>
                                          </p:val>
                                        </p:tav>
                                        <p:tav tm="100000">
                                          <p:val>
                                            <p:strVal val="#ppt_x"/>
                                          </p:val>
                                        </p:tav>
                                      </p:tavLst>
                                    </p:anim>
                                    <p:anim calcmode="lin" valueType="num">
                                      <p:cBhvr>
                                        <p:cTn id="24" dur="5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9635" name="Rectangle 3"/>
          <p:cNvSpPr>
            <a:spLocks noChangeArrowheads="1"/>
          </p:cNvSpPr>
          <p:nvPr/>
        </p:nvSpPr>
        <p:spPr bwMode="auto">
          <a:xfrm>
            <a:off x="395288" y="3838575"/>
            <a:ext cx="8318500" cy="3019425"/>
          </a:xfrm>
          <a:prstGeom prst="rect">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pPr lvl="2"/>
            <a:r>
              <a:rPr lang="it-IT" sz="4800" b="1">
                <a:solidFill>
                  <a:srgbClr val="000000"/>
                </a:solidFill>
                <a:latin typeface="Comic Sans MS" pitchFamily="66" charset="0"/>
              </a:rPr>
              <a:t>Vegliate;</a:t>
            </a:r>
          </a:p>
          <a:p>
            <a:pPr lvl="2"/>
            <a:r>
              <a:rPr lang="it-IT" sz="4800" b="1">
                <a:solidFill>
                  <a:srgbClr val="000000"/>
                </a:solidFill>
                <a:latin typeface="Comic Sans MS" pitchFamily="66" charset="0"/>
              </a:rPr>
              <a:t>lo sposo non tarderà;</a:t>
            </a:r>
          </a:p>
          <a:p>
            <a:pPr lvl="2"/>
            <a:r>
              <a:rPr lang="it-IT" sz="4800" b="1">
                <a:solidFill>
                  <a:srgbClr val="000000"/>
                </a:solidFill>
                <a:latin typeface="Comic Sans MS" pitchFamily="66" charset="0"/>
              </a:rPr>
              <a:t>se siete pronti</a:t>
            </a:r>
          </a:p>
          <a:p>
            <a:pPr lvl="2"/>
            <a:r>
              <a:rPr lang="it-IT" sz="4800" b="1">
                <a:solidFill>
                  <a:srgbClr val="000000"/>
                </a:solidFill>
                <a:latin typeface="Comic Sans MS" pitchFamily="66" charset="0"/>
              </a:rPr>
              <a:t>vi aprirà.</a:t>
            </a:r>
          </a:p>
        </p:txBody>
      </p:sp>
      <p:pic>
        <p:nvPicPr>
          <p:cNvPr id="53252" name="Picture 5"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70090" y="1071562"/>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3923928" y="498367"/>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2699792" y="260648"/>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1475656" y="-1"/>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037274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53252"/>
                                        </p:tgtEl>
                                        <p:attrNameLst>
                                          <p:attrName>style.visibility</p:attrName>
                                        </p:attrNameLst>
                                      </p:cBhvr>
                                      <p:to>
                                        <p:strVal val="visible"/>
                                      </p:to>
                                    </p:set>
                                    <p:animEffect transition="in" filter="fade">
                                      <p:cBhvr>
                                        <p:cTn id="7" dur="5000"/>
                                        <p:tgtEl>
                                          <p:spTgt spid="53252"/>
                                        </p:tgtEl>
                                      </p:cBhvr>
                                    </p:animEffect>
                                    <p:anim calcmode="lin" valueType="num">
                                      <p:cBhvr>
                                        <p:cTn id="8" dur="5000" fill="hold"/>
                                        <p:tgtEl>
                                          <p:spTgt spid="53252"/>
                                        </p:tgtEl>
                                        <p:attrNameLst>
                                          <p:attrName>ppt_x</p:attrName>
                                        </p:attrNameLst>
                                      </p:cBhvr>
                                      <p:tavLst>
                                        <p:tav tm="0">
                                          <p:val>
                                            <p:strVal val="#ppt_x"/>
                                          </p:val>
                                        </p:tav>
                                        <p:tav tm="100000">
                                          <p:val>
                                            <p:strVal val="#ppt_x"/>
                                          </p:val>
                                        </p:tav>
                                      </p:tavLst>
                                    </p:anim>
                                    <p:anim calcmode="lin" valueType="num">
                                      <p:cBhvr>
                                        <p:cTn id="9" dur="5000" fill="hold"/>
                                        <p:tgtEl>
                                          <p:spTgt spid="5325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0"/>
                                        <p:tgtEl>
                                          <p:spTgt spid="6"/>
                                        </p:tgtEl>
                                      </p:cBhvr>
                                    </p:animEffect>
                                    <p:anim calcmode="lin" valueType="num">
                                      <p:cBhvr>
                                        <p:cTn id="13" dur="5000" fill="hold"/>
                                        <p:tgtEl>
                                          <p:spTgt spid="6"/>
                                        </p:tgtEl>
                                        <p:attrNameLst>
                                          <p:attrName>ppt_x</p:attrName>
                                        </p:attrNameLst>
                                      </p:cBhvr>
                                      <p:tavLst>
                                        <p:tav tm="0">
                                          <p:val>
                                            <p:strVal val="#ppt_x"/>
                                          </p:val>
                                        </p:tav>
                                        <p:tav tm="100000">
                                          <p:val>
                                            <p:strVal val="#ppt_x"/>
                                          </p:val>
                                        </p:tav>
                                      </p:tavLst>
                                    </p:anim>
                                    <p:anim calcmode="lin" valueType="num">
                                      <p:cBhvr>
                                        <p:cTn id="14" dur="5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0"/>
                                        <p:tgtEl>
                                          <p:spTgt spid="7"/>
                                        </p:tgtEl>
                                      </p:cBhvr>
                                    </p:animEffect>
                                    <p:anim calcmode="lin" valueType="num">
                                      <p:cBhvr>
                                        <p:cTn id="18" dur="5000" fill="hold"/>
                                        <p:tgtEl>
                                          <p:spTgt spid="7"/>
                                        </p:tgtEl>
                                        <p:attrNameLst>
                                          <p:attrName>ppt_x</p:attrName>
                                        </p:attrNameLst>
                                      </p:cBhvr>
                                      <p:tavLst>
                                        <p:tav tm="0">
                                          <p:val>
                                            <p:strVal val="#ppt_x"/>
                                          </p:val>
                                        </p:tav>
                                        <p:tav tm="100000">
                                          <p:val>
                                            <p:strVal val="#ppt_x"/>
                                          </p:val>
                                        </p:tav>
                                      </p:tavLst>
                                    </p:anim>
                                    <p:anim calcmode="lin" valueType="num">
                                      <p:cBhvr>
                                        <p:cTn id="19" dur="5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0"/>
                                        <p:tgtEl>
                                          <p:spTgt spid="8"/>
                                        </p:tgtEl>
                                      </p:cBhvr>
                                    </p:animEffect>
                                    <p:anim calcmode="lin" valueType="num">
                                      <p:cBhvr>
                                        <p:cTn id="23" dur="5000" fill="hold"/>
                                        <p:tgtEl>
                                          <p:spTgt spid="8"/>
                                        </p:tgtEl>
                                        <p:attrNameLst>
                                          <p:attrName>ppt_x</p:attrName>
                                        </p:attrNameLst>
                                      </p:cBhvr>
                                      <p:tavLst>
                                        <p:tav tm="0">
                                          <p:val>
                                            <p:strVal val="#ppt_x"/>
                                          </p:val>
                                        </p:tav>
                                        <p:tav tm="100000">
                                          <p:val>
                                            <p:strVal val="#ppt_x"/>
                                          </p:val>
                                        </p:tav>
                                      </p:tavLst>
                                    </p:anim>
                                    <p:anim calcmode="lin" valueType="num">
                                      <p:cBhvr>
                                        <p:cTn id="24" dur="5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0659" name="Rectangle 3"/>
          <p:cNvSpPr>
            <a:spLocks noChangeArrowheads="1"/>
          </p:cNvSpPr>
          <p:nvPr/>
        </p:nvSpPr>
        <p:spPr bwMode="auto">
          <a:xfrm>
            <a:off x="971550" y="4570413"/>
            <a:ext cx="6913563" cy="2287587"/>
          </a:xfrm>
          <a:prstGeom prst="rect">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r>
              <a:rPr lang="it-IT" sz="4800" b="1">
                <a:solidFill>
                  <a:srgbClr val="000000"/>
                </a:solidFill>
                <a:latin typeface="Comic Sans MS" pitchFamily="66" charset="0"/>
              </a:rPr>
              <a:t>Lieti cantate: </a:t>
            </a:r>
          </a:p>
          <a:p>
            <a:r>
              <a:rPr lang="it-IT" sz="4800" b="1">
                <a:solidFill>
                  <a:srgbClr val="000000"/>
                </a:solidFill>
                <a:latin typeface="Comic Sans MS" pitchFamily="66" charset="0"/>
              </a:rPr>
              <a:t>gloria al Signor! Nascerà il Redentor!</a:t>
            </a:r>
          </a:p>
        </p:txBody>
      </p:sp>
      <p:pic>
        <p:nvPicPr>
          <p:cNvPr id="58372" name="Picture 4"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10823" y="1083146"/>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3910408" y="443797"/>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2699792" y="260648"/>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1475656" y="-9873"/>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79949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fade">
                                      <p:cBhvr>
                                        <p:cTn id="7" dur="5000"/>
                                        <p:tgtEl>
                                          <p:spTgt spid="58372"/>
                                        </p:tgtEl>
                                      </p:cBhvr>
                                    </p:animEffect>
                                    <p:anim calcmode="lin" valueType="num">
                                      <p:cBhvr>
                                        <p:cTn id="8" dur="5000" fill="hold"/>
                                        <p:tgtEl>
                                          <p:spTgt spid="58372"/>
                                        </p:tgtEl>
                                        <p:attrNameLst>
                                          <p:attrName>ppt_x</p:attrName>
                                        </p:attrNameLst>
                                      </p:cBhvr>
                                      <p:tavLst>
                                        <p:tav tm="0">
                                          <p:val>
                                            <p:strVal val="#ppt_x"/>
                                          </p:val>
                                        </p:tav>
                                        <p:tav tm="100000">
                                          <p:val>
                                            <p:strVal val="#ppt_x"/>
                                          </p:val>
                                        </p:tav>
                                      </p:tavLst>
                                    </p:anim>
                                    <p:anim calcmode="lin" valueType="num">
                                      <p:cBhvr>
                                        <p:cTn id="9" dur="5000" fill="hold"/>
                                        <p:tgtEl>
                                          <p:spTgt spid="5837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0"/>
                                        <p:tgtEl>
                                          <p:spTgt spid="6"/>
                                        </p:tgtEl>
                                      </p:cBhvr>
                                    </p:animEffect>
                                    <p:anim calcmode="lin" valueType="num">
                                      <p:cBhvr>
                                        <p:cTn id="13" dur="5000" fill="hold"/>
                                        <p:tgtEl>
                                          <p:spTgt spid="6"/>
                                        </p:tgtEl>
                                        <p:attrNameLst>
                                          <p:attrName>ppt_x</p:attrName>
                                        </p:attrNameLst>
                                      </p:cBhvr>
                                      <p:tavLst>
                                        <p:tav tm="0">
                                          <p:val>
                                            <p:strVal val="#ppt_x"/>
                                          </p:val>
                                        </p:tav>
                                        <p:tav tm="100000">
                                          <p:val>
                                            <p:strVal val="#ppt_x"/>
                                          </p:val>
                                        </p:tav>
                                      </p:tavLst>
                                    </p:anim>
                                    <p:anim calcmode="lin" valueType="num">
                                      <p:cBhvr>
                                        <p:cTn id="14" dur="5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0"/>
                                        <p:tgtEl>
                                          <p:spTgt spid="7"/>
                                        </p:tgtEl>
                                      </p:cBhvr>
                                    </p:animEffect>
                                    <p:anim calcmode="lin" valueType="num">
                                      <p:cBhvr>
                                        <p:cTn id="18" dur="5000" fill="hold"/>
                                        <p:tgtEl>
                                          <p:spTgt spid="7"/>
                                        </p:tgtEl>
                                        <p:attrNameLst>
                                          <p:attrName>ppt_x</p:attrName>
                                        </p:attrNameLst>
                                      </p:cBhvr>
                                      <p:tavLst>
                                        <p:tav tm="0">
                                          <p:val>
                                            <p:strVal val="#ppt_x"/>
                                          </p:val>
                                        </p:tav>
                                        <p:tav tm="100000">
                                          <p:val>
                                            <p:strVal val="#ppt_x"/>
                                          </p:val>
                                        </p:tav>
                                      </p:tavLst>
                                    </p:anim>
                                    <p:anim calcmode="lin" valueType="num">
                                      <p:cBhvr>
                                        <p:cTn id="19" dur="5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0"/>
                                        <p:tgtEl>
                                          <p:spTgt spid="8"/>
                                        </p:tgtEl>
                                      </p:cBhvr>
                                    </p:animEffect>
                                    <p:anim calcmode="lin" valueType="num">
                                      <p:cBhvr>
                                        <p:cTn id="23" dur="5000" fill="hold"/>
                                        <p:tgtEl>
                                          <p:spTgt spid="8"/>
                                        </p:tgtEl>
                                        <p:attrNameLst>
                                          <p:attrName>ppt_x</p:attrName>
                                        </p:attrNameLst>
                                      </p:cBhvr>
                                      <p:tavLst>
                                        <p:tav tm="0">
                                          <p:val>
                                            <p:strVal val="#ppt_x"/>
                                          </p:val>
                                        </p:tav>
                                        <p:tav tm="100000">
                                          <p:val>
                                            <p:strVal val="#ppt_x"/>
                                          </p:val>
                                        </p:tav>
                                      </p:tavLst>
                                    </p:anim>
                                    <p:anim calcmode="lin" valueType="num">
                                      <p:cBhvr>
                                        <p:cTn id="24" dur="5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1683" name="Rectangle 3"/>
          <p:cNvSpPr>
            <a:spLocks noChangeArrowheads="1"/>
          </p:cNvSpPr>
          <p:nvPr/>
        </p:nvSpPr>
        <p:spPr bwMode="auto">
          <a:xfrm>
            <a:off x="900113" y="3838575"/>
            <a:ext cx="7561262" cy="3019425"/>
          </a:xfrm>
          <a:prstGeom prst="rect">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r>
              <a:rPr lang="it-IT" sz="4800" b="1">
                <a:solidFill>
                  <a:srgbClr val="000000"/>
                </a:solidFill>
                <a:latin typeface="Comic Sans MS" pitchFamily="66" charset="0"/>
              </a:rPr>
              <a:t>Si accende una luce all’uomo quaggiù, </a:t>
            </a:r>
            <a:br>
              <a:rPr lang="it-IT" sz="4800" b="1">
                <a:solidFill>
                  <a:srgbClr val="000000"/>
                </a:solidFill>
                <a:latin typeface="Comic Sans MS" pitchFamily="66" charset="0"/>
              </a:rPr>
            </a:br>
            <a:r>
              <a:rPr lang="it-IT" sz="4800" b="1">
                <a:solidFill>
                  <a:srgbClr val="000000"/>
                </a:solidFill>
                <a:latin typeface="Comic Sans MS" pitchFamily="66" charset="0"/>
              </a:rPr>
              <a:t>presto verrà </a:t>
            </a:r>
          </a:p>
          <a:p>
            <a:r>
              <a:rPr lang="it-IT" sz="4800" b="1">
                <a:solidFill>
                  <a:srgbClr val="000000"/>
                </a:solidFill>
                <a:latin typeface="Comic Sans MS" pitchFamily="66" charset="0"/>
              </a:rPr>
              <a:t>tra noi Gesù.</a:t>
            </a:r>
          </a:p>
        </p:txBody>
      </p:sp>
      <p:pic>
        <p:nvPicPr>
          <p:cNvPr id="59396" name="Picture 4"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076056" y="1009464"/>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3934643" y="524483"/>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2699792" y="260648"/>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1475656" y="0"/>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32007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fade">
                                      <p:cBhvr>
                                        <p:cTn id="7" dur="5000"/>
                                        <p:tgtEl>
                                          <p:spTgt spid="59396"/>
                                        </p:tgtEl>
                                      </p:cBhvr>
                                    </p:animEffect>
                                    <p:anim calcmode="lin" valueType="num">
                                      <p:cBhvr>
                                        <p:cTn id="8" dur="5000" fill="hold"/>
                                        <p:tgtEl>
                                          <p:spTgt spid="59396"/>
                                        </p:tgtEl>
                                        <p:attrNameLst>
                                          <p:attrName>ppt_x</p:attrName>
                                        </p:attrNameLst>
                                      </p:cBhvr>
                                      <p:tavLst>
                                        <p:tav tm="0">
                                          <p:val>
                                            <p:strVal val="#ppt_x"/>
                                          </p:val>
                                        </p:tav>
                                        <p:tav tm="100000">
                                          <p:val>
                                            <p:strVal val="#ppt_x"/>
                                          </p:val>
                                        </p:tav>
                                      </p:tavLst>
                                    </p:anim>
                                    <p:anim calcmode="lin" valueType="num">
                                      <p:cBhvr>
                                        <p:cTn id="9" dur="5000" fill="hold"/>
                                        <p:tgtEl>
                                          <p:spTgt spid="5939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0"/>
                                        <p:tgtEl>
                                          <p:spTgt spid="6"/>
                                        </p:tgtEl>
                                      </p:cBhvr>
                                    </p:animEffect>
                                    <p:anim calcmode="lin" valueType="num">
                                      <p:cBhvr>
                                        <p:cTn id="13" dur="5000" fill="hold"/>
                                        <p:tgtEl>
                                          <p:spTgt spid="6"/>
                                        </p:tgtEl>
                                        <p:attrNameLst>
                                          <p:attrName>ppt_x</p:attrName>
                                        </p:attrNameLst>
                                      </p:cBhvr>
                                      <p:tavLst>
                                        <p:tav tm="0">
                                          <p:val>
                                            <p:strVal val="#ppt_x"/>
                                          </p:val>
                                        </p:tav>
                                        <p:tav tm="100000">
                                          <p:val>
                                            <p:strVal val="#ppt_x"/>
                                          </p:val>
                                        </p:tav>
                                      </p:tavLst>
                                    </p:anim>
                                    <p:anim calcmode="lin" valueType="num">
                                      <p:cBhvr>
                                        <p:cTn id="14" dur="5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0"/>
                                        <p:tgtEl>
                                          <p:spTgt spid="7"/>
                                        </p:tgtEl>
                                      </p:cBhvr>
                                    </p:animEffect>
                                    <p:anim calcmode="lin" valueType="num">
                                      <p:cBhvr>
                                        <p:cTn id="18" dur="5000" fill="hold"/>
                                        <p:tgtEl>
                                          <p:spTgt spid="7"/>
                                        </p:tgtEl>
                                        <p:attrNameLst>
                                          <p:attrName>ppt_x</p:attrName>
                                        </p:attrNameLst>
                                      </p:cBhvr>
                                      <p:tavLst>
                                        <p:tav tm="0">
                                          <p:val>
                                            <p:strVal val="#ppt_x"/>
                                          </p:val>
                                        </p:tav>
                                        <p:tav tm="100000">
                                          <p:val>
                                            <p:strVal val="#ppt_x"/>
                                          </p:val>
                                        </p:tav>
                                      </p:tavLst>
                                    </p:anim>
                                    <p:anim calcmode="lin" valueType="num">
                                      <p:cBhvr>
                                        <p:cTn id="19" dur="5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0"/>
                                        <p:tgtEl>
                                          <p:spTgt spid="8"/>
                                        </p:tgtEl>
                                      </p:cBhvr>
                                    </p:animEffect>
                                    <p:anim calcmode="lin" valueType="num">
                                      <p:cBhvr>
                                        <p:cTn id="23" dur="5000" fill="hold"/>
                                        <p:tgtEl>
                                          <p:spTgt spid="8"/>
                                        </p:tgtEl>
                                        <p:attrNameLst>
                                          <p:attrName>ppt_x</p:attrName>
                                        </p:attrNameLst>
                                      </p:cBhvr>
                                      <p:tavLst>
                                        <p:tav tm="0">
                                          <p:val>
                                            <p:strVal val="#ppt_x"/>
                                          </p:val>
                                        </p:tav>
                                        <p:tav tm="100000">
                                          <p:val>
                                            <p:strVal val="#ppt_x"/>
                                          </p:val>
                                        </p:tav>
                                      </p:tavLst>
                                    </p:anim>
                                    <p:anim calcmode="lin" valueType="num">
                                      <p:cBhvr>
                                        <p:cTn id="24" dur="5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0420" name="Picture 4"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27352" y="1052736"/>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3923928" y="522287"/>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a:spLocks noChangeArrowheads="1"/>
          </p:cNvSpPr>
          <p:nvPr/>
        </p:nvSpPr>
        <p:spPr bwMode="auto">
          <a:xfrm>
            <a:off x="841895" y="4466168"/>
            <a:ext cx="7429500" cy="1323975"/>
          </a:xfrm>
          <a:prstGeom prst="rect">
            <a:avLst/>
          </a:prstGeom>
          <a:solidFill>
            <a:schemeClr val="accent1"/>
          </a:solidFill>
          <a:ln w="9525" algn="ctr">
            <a:noFill/>
            <a:miter lim="800000"/>
            <a:headEnd/>
            <a:tailEnd/>
          </a:ln>
        </p:spPr>
        <p:txBody>
          <a:bodyPr>
            <a:spAutoFit/>
          </a:bodyPr>
          <a:lstStyle/>
          <a:p>
            <a:r>
              <a:rPr lang="it-IT" sz="4000" b="1" dirty="0">
                <a:latin typeface="Comic Sans MS" pitchFamily="66" charset="0"/>
              </a:rPr>
              <a:t>Il coro celeste «Pace – dirà – a voi di buona volontà».</a:t>
            </a:r>
          </a:p>
        </p:txBody>
      </p:sp>
      <p:pic>
        <p:nvPicPr>
          <p:cNvPr id="8"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2699792" y="260648"/>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1475656" y="9028"/>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22045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60420"/>
                                        </p:tgtEl>
                                        <p:attrNameLst>
                                          <p:attrName>style.visibility</p:attrName>
                                        </p:attrNameLst>
                                      </p:cBhvr>
                                      <p:to>
                                        <p:strVal val="visible"/>
                                      </p:to>
                                    </p:set>
                                    <p:animEffect transition="in" filter="fade">
                                      <p:cBhvr>
                                        <p:cTn id="7" dur="5000"/>
                                        <p:tgtEl>
                                          <p:spTgt spid="60420"/>
                                        </p:tgtEl>
                                      </p:cBhvr>
                                    </p:animEffect>
                                    <p:anim calcmode="lin" valueType="num">
                                      <p:cBhvr>
                                        <p:cTn id="8" dur="5000" fill="hold"/>
                                        <p:tgtEl>
                                          <p:spTgt spid="60420"/>
                                        </p:tgtEl>
                                        <p:attrNameLst>
                                          <p:attrName>ppt_x</p:attrName>
                                        </p:attrNameLst>
                                      </p:cBhvr>
                                      <p:tavLst>
                                        <p:tav tm="0">
                                          <p:val>
                                            <p:strVal val="#ppt_x"/>
                                          </p:val>
                                        </p:tav>
                                        <p:tav tm="100000">
                                          <p:val>
                                            <p:strVal val="#ppt_x"/>
                                          </p:val>
                                        </p:tav>
                                      </p:tavLst>
                                    </p:anim>
                                    <p:anim calcmode="lin" valueType="num">
                                      <p:cBhvr>
                                        <p:cTn id="9" dur="5000" fill="hold"/>
                                        <p:tgtEl>
                                          <p:spTgt spid="604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0"/>
                                        <p:tgtEl>
                                          <p:spTgt spid="6"/>
                                        </p:tgtEl>
                                      </p:cBhvr>
                                    </p:animEffect>
                                    <p:anim calcmode="lin" valueType="num">
                                      <p:cBhvr>
                                        <p:cTn id="13" dur="5000" fill="hold"/>
                                        <p:tgtEl>
                                          <p:spTgt spid="6"/>
                                        </p:tgtEl>
                                        <p:attrNameLst>
                                          <p:attrName>ppt_x</p:attrName>
                                        </p:attrNameLst>
                                      </p:cBhvr>
                                      <p:tavLst>
                                        <p:tav tm="0">
                                          <p:val>
                                            <p:strVal val="#ppt_x"/>
                                          </p:val>
                                        </p:tav>
                                        <p:tav tm="100000">
                                          <p:val>
                                            <p:strVal val="#ppt_x"/>
                                          </p:val>
                                        </p:tav>
                                      </p:tavLst>
                                    </p:anim>
                                    <p:anim calcmode="lin" valueType="num">
                                      <p:cBhvr>
                                        <p:cTn id="14" dur="5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0"/>
                                        <p:tgtEl>
                                          <p:spTgt spid="8"/>
                                        </p:tgtEl>
                                      </p:cBhvr>
                                    </p:animEffect>
                                    <p:anim calcmode="lin" valueType="num">
                                      <p:cBhvr>
                                        <p:cTn id="18" dur="5000" fill="hold"/>
                                        <p:tgtEl>
                                          <p:spTgt spid="8"/>
                                        </p:tgtEl>
                                        <p:attrNameLst>
                                          <p:attrName>ppt_x</p:attrName>
                                        </p:attrNameLst>
                                      </p:cBhvr>
                                      <p:tavLst>
                                        <p:tav tm="0">
                                          <p:val>
                                            <p:strVal val="#ppt_x"/>
                                          </p:val>
                                        </p:tav>
                                        <p:tav tm="100000">
                                          <p:val>
                                            <p:strVal val="#ppt_x"/>
                                          </p:val>
                                        </p:tav>
                                      </p:tavLst>
                                    </p:anim>
                                    <p:anim calcmode="lin" valueType="num">
                                      <p:cBhvr>
                                        <p:cTn id="19" dur="5000" fill="hold"/>
                                        <p:tgtEl>
                                          <p:spTgt spid="8"/>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0"/>
                                        <p:tgtEl>
                                          <p:spTgt spid="9"/>
                                        </p:tgtEl>
                                      </p:cBhvr>
                                    </p:animEffect>
                                    <p:anim calcmode="lin" valueType="num">
                                      <p:cBhvr>
                                        <p:cTn id="23" dur="5000" fill="hold"/>
                                        <p:tgtEl>
                                          <p:spTgt spid="9"/>
                                        </p:tgtEl>
                                        <p:attrNameLst>
                                          <p:attrName>ppt_x</p:attrName>
                                        </p:attrNameLst>
                                      </p:cBhvr>
                                      <p:tavLst>
                                        <p:tav tm="0">
                                          <p:val>
                                            <p:strVal val="#ppt_x"/>
                                          </p:val>
                                        </p:tav>
                                        <p:tav tm="100000">
                                          <p:val>
                                            <p:strVal val="#ppt_x"/>
                                          </p:val>
                                        </p:tav>
                                      </p:tavLst>
                                    </p:anim>
                                    <p:anim calcmode="lin" valueType="num">
                                      <p:cBhvr>
                                        <p:cTn id="24" dur="5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1000100" y="214290"/>
            <a:ext cx="7000924" cy="1569660"/>
          </a:xfrm>
          <a:prstGeom prst="rect">
            <a:avLst/>
          </a:prstGeom>
          <a:solidFill>
            <a:schemeClr val="accent6">
              <a:lumMod val="40000"/>
              <a:lumOff val="60000"/>
            </a:schemeClr>
          </a:solidFill>
          <a:effectLst>
            <a:softEdge rad="127000"/>
          </a:effectLst>
        </p:spPr>
        <p:txBody>
          <a:bodyPr>
            <a:spAutoFit/>
          </a:bodyPr>
          <a:lstStyle/>
          <a:p>
            <a:pPr>
              <a:defRPr/>
            </a:pPr>
            <a:r>
              <a:rPr lang="it-IT" sz="4800" b="1" dirty="0">
                <a:solidFill>
                  <a:prstClr val="black"/>
                </a:solidFill>
                <a:effectLst>
                  <a:outerShdw blurRad="38100" dist="38100" dir="2700000" algn="tl">
                    <a:srgbClr val="000000">
                      <a:alpha val="43137"/>
                    </a:srgbClr>
                  </a:outerShdw>
                </a:effectLst>
                <a:cs typeface="Arial" charset="0"/>
              </a:rPr>
              <a:t>Luce che sorgi nella notte, cantiamo a te, o Signore!</a:t>
            </a:r>
            <a:endParaRPr lang="it-IT" sz="4800" dirty="0">
              <a:solidFill>
                <a:prstClr val="black"/>
              </a:solidFill>
              <a:effectLst>
                <a:outerShdw blurRad="38100" dist="38100" dir="2700000" algn="tl">
                  <a:srgbClr val="000000">
                    <a:alpha val="43137"/>
                  </a:srgbClr>
                </a:outerShdw>
              </a:effectLst>
              <a:cs typeface="Arial" charset="0"/>
            </a:endParaRPr>
          </a:p>
        </p:txBody>
      </p:sp>
    </p:spTree>
    <p:custDataLst>
      <p:tags r:id="rId1"/>
    </p:custDataLst>
    <p:extLst>
      <p:ext uri="{BB962C8B-B14F-4D97-AF65-F5344CB8AC3E}">
        <p14:creationId xmlns:p14="http://schemas.microsoft.com/office/powerpoint/2010/main" xmlns="" val="190302739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5411"/>
          <a:stretch/>
        </p:blipFill>
        <p:spPr bwMode="auto">
          <a:xfrm>
            <a:off x="-4915" y="-1"/>
            <a:ext cx="9148915" cy="68686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3731" name="Rectangle 3"/>
          <p:cNvSpPr>
            <a:spLocks noChangeArrowheads="1"/>
          </p:cNvSpPr>
          <p:nvPr/>
        </p:nvSpPr>
        <p:spPr bwMode="auto">
          <a:xfrm>
            <a:off x="971550" y="4570413"/>
            <a:ext cx="6913563" cy="2287587"/>
          </a:xfrm>
          <a:prstGeom prst="rect">
            <a:avLst/>
          </a:prstGeom>
          <a:solidFill>
            <a:schemeClr val="accent1"/>
          </a:solid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a:spAutoFit/>
          </a:bodyPr>
          <a:lstStyle/>
          <a:p>
            <a:r>
              <a:rPr lang="it-IT" sz="4800" b="1">
                <a:solidFill>
                  <a:srgbClr val="000000"/>
                </a:solidFill>
                <a:latin typeface="Comic Sans MS" pitchFamily="66" charset="0"/>
              </a:rPr>
              <a:t>Lieti cantate: </a:t>
            </a:r>
          </a:p>
          <a:p>
            <a:r>
              <a:rPr lang="it-IT" sz="4800" b="1">
                <a:solidFill>
                  <a:srgbClr val="000000"/>
                </a:solidFill>
                <a:latin typeface="Comic Sans MS" pitchFamily="66" charset="0"/>
              </a:rPr>
              <a:t>gloria al Signor! Nascerà il Redentor!</a:t>
            </a:r>
          </a:p>
        </p:txBody>
      </p:sp>
      <p:pic>
        <p:nvPicPr>
          <p:cNvPr id="61444" name="Picture 4" descr="fiammella"/>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5148064" y="1071562"/>
            <a:ext cx="720725" cy="61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3923928" y="476672"/>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2755949" y="260648"/>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5" descr="fiammella"/>
          <p:cNvPicPr>
            <a:picLocks noChangeAspect="1" noChangeArrowheads="1"/>
          </p:cNvPicPr>
          <p:nvPr/>
        </p:nvPicPr>
        <p:blipFill>
          <a:blip r:embed="rId4" cstate="print">
            <a:extLst>
              <a:ext uri="{28A0092B-C50C-407E-A947-70E740481C1C}">
                <a14:useLocalDpi xmlns:a14="http://schemas.microsoft.com/office/drawing/2010/main" xmlns=""/>
              </a:ext>
            </a:extLst>
          </a:blip>
          <a:srcRect/>
          <a:stretch>
            <a:fillRect/>
          </a:stretch>
        </p:blipFill>
        <p:spPr bwMode="auto">
          <a:xfrm>
            <a:off x="1475656" y="-8309"/>
            <a:ext cx="1141413" cy="969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390214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61444"/>
                                        </p:tgtEl>
                                        <p:attrNameLst>
                                          <p:attrName>style.visibility</p:attrName>
                                        </p:attrNameLst>
                                      </p:cBhvr>
                                      <p:to>
                                        <p:strVal val="visible"/>
                                      </p:to>
                                    </p:set>
                                    <p:animEffect transition="in" filter="fade">
                                      <p:cBhvr>
                                        <p:cTn id="7" dur="5000"/>
                                        <p:tgtEl>
                                          <p:spTgt spid="61444"/>
                                        </p:tgtEl>
                                      </p:cBhvr>
                                    </p:animEffect>
                                    <p:anim calcmode="lin" valueType="num">
                                      <p:cBhvr>
                                        <p:cTn id="8" dur="5000" fill="hold"/>
                                        <p:tgtEl>
                                          <p:spTgt spid="61444"/>
                                        </p:tgtEl>
                                        <p:attrNameLst>
                                          <p:attrName>ppt_x</p:attrName>
                                        </p:attrNameLst>
                                      </p:cBhvr>
                                      <p:tavLst>
                                        <p:tav tm="0">
                                          <p:val>
                                            <p:strVal val="#ppt_x"/>
                                          </p:val>
                                        </p:tav>
                                        <p:tav tm="100000">
                                          <p:val>
                                            <p:strVal val="#ppt_x"/>
                                          </p:val>
                                        </p:tav>
                                      </p:tavLst>
                                    </p:anim>
                                    <p:anim calcmode="lin" valueType="num">
                                      <p:cBhvr>
                                        <p:cTn id="9" dur="5000" fill="hold"/>
                                        <p:tgtEl>
                                          <p:spTgt spid="6144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0"/>
                                        <p:tgtEl>
                                          <p:spTgt spid="6"/>
                                        </p:tgtEl>
                                      </p:cBhvr>
                                    </p:animEffect>
                                    <p:anim calcmode="lin" valueType="num">
                                      <p:cBhvr>
                                        <p:cTn id="13" dur="5000" fill="hold"/>
                                        <p:tgtEl>
                                          <p:spTgt spid="6"/>
                                        </p:tgtEl>
                                        <p:attrNameLst>
                                          <p:attrName>ppt_x</p:attrName>
                                        </p:attrNameLst>
                                      </p:cBhvr>
                                      <p:tavLst>
                                        <p:tav tm="0">
                                          <p:val>
                                            <p:strVal val="#ppt_x"/>
                                          </p:val>
                                        </p:tav>
                                        <p:tav tm="100000">
                                          <p:val>
                                            <p:strVal val="#ppt_x"/>
                                          </p:val>
                                        </p:tav>
                                      </p:tavLst>
                                    </p:anim>
                                    <p:anim calcmode="lin" valueType="num">
                                      <p:cBhvr>
                                        <p:cTn id="14" dur="5000" fill="hold"/>
                                        <p:tgtEl>
                                          <p:spTgt spid="6"/>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0"/>
                                        <p:tgtEl>
                                          <p:spTgt spid="7"/>
                                        </p:tgtEl>
                                      </p:cBhvr>
                                    </p:animEffect>
                                    <p:anim calcmode="lin" valueType="num">
                                      <p:cBhvr>
                                        <p:cTn id="18" dur="5000" fill="hold"/>
                                        <p:tgtEl>
                                          <p:spTgt spid="7"/>
                                        </p:tgtEl>
                                        <p:attrNameLst>
                                          <p:attrName>ppt_x</p:attrName>
                                        </p:attrNameLst>
                                      </p:cBhvr>
                                      <p:tavLst>
                                        <p:tav tm="0">
                                          <p:val>
                                            <p:strVal val="#ppt_x"/>
                                          </p:val>
                                        </p:tav>
                                        <p:tav tm="100000">
                                          <p:val>
                                            <p:strVal val="#ppt_x"/>
                                          </p:val>
                                        </p:tav>
                                      </p:tavLst>
                                    </p:anim>
                                    <p:anim calcmode="lin" valueType="num">
                                      <p:cBhvr>
                                        <p:cTn id="19" dur="5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0"/>
                                        <p:tgtEl>
                                          <p:spTgt spid="8"/>
                                        </p:tgtEl>
                                      </p:cBhvr>
                                    </p:animEffect>
                                    <p:anim calcmode="lin" valueType="num">
                                      <p:cBhvr>
                                        <p:cTn id="23" dur="5000" fill="hold"/>
                                        <p:tgtEl>
                                          <p:spTgt spid="8"/>
                                        </p:tgtEl>
                                        <p:attrNameLst>
                                          <p:attrName>ppt_x</p:attrName>
                                        </p:attrNameLst>
                                      </p:cBhvr>
                                      <p:tavLst>
                                        <p:tav tm="0">
                                          <p:val>
                                            <p:strVal val="#ppt_x"/>
                                          </p:val>
                                        </p:tav>
                                        <p:tav tm="100000">
                                          <p:val>
                                            <p:strVal val="#ppt_x"/>
                                          </p:val>
                                        </p:tav>
                                      </p:tavLst>
                                    </p:anim>
                                    <p:anim calcmode="lin" valueType="num">
                                      <p:cBhvr>
                                        <p:cTn id="24" dur="5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ttangolo 1"/>
          <p:cNvSpPr>
            <a:spLocks noChangeArrowheads="1"/>
          </p:cNvSpPr>
          <p:nvPr/>
        </p:nvSpPr>
        <p:spPr bwMode="auto">
          <a:xfrm>
            <a:off x="3929063" y="1071563"/>
            <a:ext cx="4929187" cy="3786187"/>
          </a:xfrm>
          <a:prstGeom prst="rect">
            <a:avLst/>
          </a:prstGeom>
          <a:noFill/>
          <a:ln w="9525">
            <a:noFill/>
            <a:miter lim="800000"/>
            <a:headEnd/>
            <a:tailEnd/>
          </a:ln>
        </p:spPr>
        <p:txBody>
          <a:bodyPr>
            <a:spAutoFit/>
          </a:bodyPr>
          <a:lstStyle/>
          <a:p>
            <a:r>
              <a:rPr lang="it-IT" sz="4000">
                <a:solidFill>
                  <a:srgbClr val="000000"/>
                </a:solidFill>
                <a:latin typeface="Calibri" pitchFamily="34" charset="0"/>
              </a:rPr>
              <a:t>Il Signore sia con voi.</a:t>
            </a:r>
          </a:p>
          <a:p>
            <a:r>
              <a:rPr lang="it-IT" sz="4000" b="1">
                <a:solidFill>
                  <a:srgbClr val="000000"/>
                </a:solidFill>
                <a:latin typeface="Calibri" pitchFamily="34" charset="0"/>
              </a:rPr>
              <a:t>E con il tuo spirito.</a:t>
            </a:r>
          </a:p>
          <a:p>
            <a:endParaRPr lang="it-IT" sz="4000" b="1">
              <a:solidFill>
                <a:srgbClr val="000000"/>
              </a:solidFill>
              <a:latin typeface="Calibri" pitchFamily="34" charset="0"/>
            </a:endParaRPr>
          </a:p>
          <a:p>
            <a:r>
              <a:rPr lang="it-IT" sz="4000">
                <a:solidFill>
                  <a:srgbClr val="000000"/>
                </a:solidFill>
                <a:latin typeface="Calibri" pitchFamily="34" charset="0"/>
              </a:rPr>
              <a:t>Dal Vangelo </a:t>
            </a:r>
          </a:p>
          <a:p>
            <a:r>
              <a:rPr lang="it-IT" sz="4000">
                <a:solidFill>
                  <a:srgbClr val="000000"/>
                </a:solidFill>
                <a:latin typeface="Calibri" pitchFamily="34" charset="0"/>
              </a:rPr>
              <a:t>secondo Matteo.</a:t>
            </a:r>
          </a:p>
          <a:p>
            <a:r>
              <a:rPr lang="it-IT" sz="4000" b="1">
                <a:solidFill>
                  <a:srgbClr val="000000"/>
                </a:solidFill>
                <a:latin typeface="Calibri" pitchFamily="34" charset="0"/>
              </a:rPr>
              <a:t>Gloria a te, o Signore. </a:t>
            </a:r>
            <a:endParaRPr lang="it-IT" sz="4000">
              <a:solidFill>
                <a:srgbClr val="000000"/>
              </a:solidFill>
              <a:latin typeface="Calibri" pitchFamily="34" charset="0"/>
            </a:endParaRPr>
          </a:p>
        </p:txBody>
      </p:sp>
      <p:pic>
        <p:nvPicPr>
          <p:cNvPr id="60419" name="Picture 4" descr="C:\Users\Fede\Desktop\22100A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8625" y="642938"/>
            <a:ext cx="2794000" cy="53086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s-ES_tradnl" smtClean="0"/>
              <a:t>gfdd</a:t>
            </a:r>
            <a:endParaRPr lang="it-IT" smtClean="0"/>
          </a:p>
        </p:txBody>
      </p:sp>
      <p:sp>
        <p:nvSpPr>
          <p:cNvPr id="114693" name="Text Box 5"/>
          <p:cNvSpPr txBox="1">
            <a:spLocks noChangeArrowheads="1"/>
          </p:cNvSpPr>
          <p:nvPr/>
        </p:nvSpPr>
        <p:spPr bwMode="auto">
          <a:xfrm>
            <a:off x="0" y="5229225"/>
            <a:ext cx="9144000" cy="707886"/>
          </a:xfrm>
          <a:prstGeom prst="rect">
            <a:avLst/>
          </a:prstGeom>
          <a:noFill/>
          <a:ln w="9525">
            <a:noFill/>
            <a:miter lim="800000"/>
            <a:headEnd/>
            <a:tailEnd/>
          </a:ln>
          <a:effectLst/>
        </p:spPr>
        <p:txBody>
          <a:bodyPr>
            <a:spAutoFit/>
          </a:bodyPr>
          <a:lstStyle/>
          <a:p>
            <a:pPr algn="ctr">
              <a:spcBef>
                <a:spcPts val="0"/>
              </a:spcBef>
              <a:defRPr/>
            </a:pPr>
            <a:r>
              <a:rPr lang="it-IT" sz="4000" b="1" dirty="0" smtClean="0">
                <a:solidFill>
                  <a:schemeClr val="bg1"/>
                </a:solidFill>
                <a:effectLst>
                  <a:outerShdw blurRad="38100" dist="38100" dir="2700000" algn="tl">
                    <a:srgbClr val="000000"/>
                  </a:outerShdw>
                </a:effectLst>
                <a:latin typeface="Arial" charset="0"/>
              </a:rPr>
              <a:t>Così fu generato Gesù </a:t>
            </a:r>
            <a:r>
              <a:rPr lang="it-IT" sz="4000" b="1" dirty="0">
                <a:solidFill>
                  <a:schemeClr val="bg1"/>
                </a:solidFill>
                <a:effectLst>
                  <a:outerShdw blurRad="38100" dist="38100" dir="2700000" algn="tl">
                    <a:srgbClr val="000000"/>
                  </a:outerShdw>
                </a:effectLst>
                <a:latin typeface="Arial" charset="0"/>
              </a:rPr>
              <a:t>Cristo: </a:t>
            </a:r>
          </a:p>
        </p:txBody>
      </p:sp>
      <p:pic>
        <p:nvPicPr>
          <p:cNvPr id="3076" name="Picture 6" descr="1903"/>
          <p:cNvPicPr>
            <a:picLocks noGrp="1" noChangeAspect="1" noChangeArrowheads="1"/>
          </p:cNvPicPr>
          <p:nvPr>
            <p:ph idx="1"/>
          </p:nvPr>
        </p:nvPicPr>
        <p:blipFill>
          <a:blip r:embed="rId3" cstate="print"/>
          <a:srcRect/>
          <a:stretch>
            <a:fillRect/>
          </a:stretch>
        </p:blipFill>
        <p:spPr>
          <a:xfrm>
            <a:off x="0" y="0"/>
            <a:ext cx="9144000" cy="4899025"/>
          </a:xfrm>
          <a:noFill/>
          <a:ln w="38100">
            <a:solidFill>
              <a:schemeClr val="bg1"/>
            </a:solidFill>
          </a:ln>
        </p:spPr>
      </p:pic>
    </p:spTree>
  </p:cSld>
  <p:clrMapOvr>
    <a:masterClrMapping/>
  </p:clrMapOvr>
  <p:transition advTm="1200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6" name="Text Box 4"/>
          <p:cNvSpPr txBox="1">
            <a:spLocks noChangeArrowheads="1"/>
          </p:cNvSpPr>
          <p:nvPr/>
        </p:nvSpPr>
        <p:spPr bwMode="auto">
          <a:xfrm>
            <a:off x="971550" y="4797425"/>
            <a:ext cx="7704138" cy="1938992"/>
          </a:xfrm>
          <a:prstGeom prst="rect">
            <a:avLst/>
          </a:prstGeom>
          <a:noFill/>
          <a:ln w="9525">
            <a:noFill/>
            <a:miter lim="800000"/>
            <a:headEnd/>
            <a:tailEnd/>
          </a:ln>
          <a:effectLst/>
        </p:spPr>
        <p:txBody>
          <a:bodyPr>
            <a:spAutoFit/>
          </a:bodyPr>
          <a:lstStyle/>
          <a:p>
            <a:pPr algn="ctr">
              <a:spcBef>
                <a:spcPts val="0"/>
              </a:spcBef>
              <a:defRPr/>
            </a:pPr>
            <a:r>
              <a:rPr lang="it-IT" sz="4000" b="1" dirty="0">
                <a:solidFill>
                  <a:schemeClr val="bg1"/>
                </a:solidFill>
                <a:effectLst>
                  <a:outerShdw blurRad="38100" dist="38100" dir="2700000" algn="tl">
                    <a:srgbClr val="000000"/>
                  </a:outerShdw>
                </a:effectLst>
                <a:latin typeface="Arial" charset="0"/>
              </a:rPr>
              <a:t>sua madre Maria, </a:t>
            </a:r>
            <a:endParaRPr lang="it-IT" sz="4000" b="1" dirty="0" smtClean="0">
              <a:solidFill>
                <a:schemeClr val="bg1"/>
              </a:solidFill>
              <a:effectLst>
                <a:outerShdw blurRad="38100" dist="38100" dir="2700000" algn="tl">
                  <a:srgbClr val="000000"/>
                </a:outerShdw>
              </a:effectLst>
              <a:latin typeface="Arial" charset="0"/>
            </a:endParaRPr>
          </a:p>
          <a:p>
            <a:pPr algn="ctr">
              <a:spcBef>
                <a:spcPts val="0"/>
              </a:spcBef>
              <a:defRPr/>
            </a:pPr>
            <a:r>
              <a:rPr lang="it-IT" sz="4000" b="1" dirty="0" smtClean="0">
                <a:solidFill>
                  <a:schemeClr val="bg1"/>
                </a:solidFill>
                <a:effectLst>
                  <a:outerShdw blurRad="38100" dist="38100" dir="2700000" algn="tl">
                    <a:srgbClr val="000000"/>
                  </a:outerShdw>
                </a:effectLst>
                <a:latin typeface="Arial" charset="0"/>
              </a:rPr>
              <a:t>essendo </a:t>
            </a:r>
            <a:r>
              <a:rPr lang="it-IT" sz="4000" b="1" dirty="0">
                <a:solidFill>
                  <a:schemeClr val="bg1"/>
                </a:solidFill>
                <a:effectLst>
                  <a:outerShdw blurRad="38100" dist="38100" dir="2700000" algn="tl">
                    <a:srgbClr val="000000"/>
                  </a:outerShdw>
                </a:effectLst>
                <a:latin typeface="Arial" charset="0"/>
              </a:rPr>
              <a:t>promessa </a:t>
            </a:r>
            <a:r>
              <a:rPr lang="it-IT" sz="4000" b="1" dirty="0" smtClean="0">
                <a:solidFill>
                  <a:schemeClr val="bg1"/>
                </a:solidFill>
                <a:effectLst>
                  <a:outerShdw blurRad="38100" dist="38100" dir="2700000" algn="tl">
                    <a:srgbClr val="000000"/>
                  </a:outerShdw>
                </a:effectLst>
                <a:latin typeface="Arial" charset="0"/>
              </a:rPr>
              <a:t>sposa </a:t>
            </a:r>
          </a:p>
          <a:p>
            <a:pPr algn="ctr">
              <a:spcBef>
                <a:spcPts val="0"/>
              </a:spcBef>
              <a:defRPr/>
            </a:pPr>
            <a:r>
              <a:rPr lang="it-IT" sz="4000" b="1" dirty="0" smtClean="0">
                <a:solidFill>
                  <a:schemeClr val="bg1"/>
                </a:solidFill>
                <a:effectLst>
                  <a:outerShdw blurRad="38100" dist="38100" dir="2700000" algn="tl">
                    <a:srgbClr val="000000"/>
                  </a:outerShdw>
                </a:effectLst>
                <a:latin typeface="Arial" charset="0"/>
              </a:rPr>
              <a:t>di </a:t>
            </a:r>
            <a:r>
              <a:rPr lang="it-IT" sz="4000" b="1" dirty="0">
                <a:solidFill>
                  <a:schemeClr val="bg1"/>
                </a:solidFill>
                <a:effectLst>
                  <a:outerShdw blurRad="38100" dist="38100" dir="2700000" algn="tl">
                    <a:srgbClr val="000000"/>
                  </a:outerShdw>
                </a:effectLst>
                <a:latin typeface="Arial" charset="0"/>
              </a:rPr>
              <a:t>Giuseppe, </a:t>
            </a:r>
          </a:p>
        </p:txBody>
      </p:sp>
      <p:pic>
        <p:nvPicPr>
          <p:cNvPr id="4099" name="Picture 5" descr="1793"/>
          <p:cNvPicPr>
            <a:picLocks noGrp="1" noChangeAspect="1" noChangeArrowheads="1"/>
          </p:cNvPicPr>
          <p:nvPr>
            <p:ph/>
          </p:nvPr>
        </p:nvPicPr>
        <p:blipFill>
          <a:blip r:embed="rId3" cstate="print"/>
          <a:srcRect/>
          <a:stretch>
            <a:fillRect/>
          </a:stretch>
        </p:blipFill>
        <p:spPr>
          <a:xfrm>
            <a:off x="2124075" y="333375"/>
            <a:ext cx="5172075" cy="4038600"/>
          </a:xfrm>
          <a:noFill/>
          <a:ln w="38100">
            <a:solidFill>
              <a:schemeClr val="bg1"/>
            </a:solidFill>
          </a:ln>
        </p:spPr>
      </p:pic>
    </p:spTree>
  </p:cSld>
  <p:clrMapOvr>
    <a:masterClrMapping/>
  </p:clrMapOvr>
  <p:transition advTm="1200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1" name="Text Box 5"/>
          <p:cNvSpPr txBox="1">
            <a:spLocks noChangeArrowheads="1"/>
          </p:cNvSpPr>
          <p:nvPr/>
        </p:nvSpPr>
        <p:spPr bwMode="auto">
          <a:xfrm>
            <a:off x="0" y="4797425"/>
            <a:ext cx="9144000" cy="1938992"/>
          </a:xfrm>
          <a:prstGeom prst="rect">
            <a:avLst/>
          </a:prstGeom>
          <a:noFill/>
          <a:ln w="9525">
            <a:noFill/>
            <a:miter lim="800000"/>
            <a:headEnd/>
            <a:tailEnd/>
          </a:ln>
          <a:effectLst/>
        </p:spPr>
        <p:txBody>
          <a:bodyPr>
            <a:spAutoFit/>
          </a:bodyPr>
          <a:lstStyle/>
          <a:p>
            <a:pPr algn="ctr">
              <a:spcBef>
                <a:spcPts val="0"/>
              </a:spcBef>
              <a:defRPr/>
            </a:pPr>
            <a:r>
              <a:rPr lang="it-IT" sz="4000" b="1" dirty="0">
                <a:solidFill>
                  <a:schemeClr val="bg1"/>
                </a:solidFill>
                <a:effectLst>
                  <a:outerShdw blurRad="38100" dist="38100" dir="2700000" algn="tl">
                    <a:srgbClr val="000000"/>
                  </a:outerShdw>
                </a:effectLst>
                <a:latin typeface="Arial" charset="0"/>
              </a:rPr>
              <a:t>prima che andassero a vivere insieme si trovò incinta </a:t>
            </a:r>
            <a:endParaRPr lang="it-IT" sz="4000" b="1" dirty="0" smtClean="0">
              <a:solidFill>
                <a:schemeClr val="bg1"/>
              </a:solidFill>
              <a:effectLst>
                <a:outerShdw blurRad="38100" dist="38100" dir="2700000" algn="tl">
                  <a:srgbClr val="000000"/>
                </a:outerShdw>
              </a:effectLst>
              <a:latin typeface="Arial" charset="0"/>
            </a:endParaRPr>
          </a:p>
          <a:p>
            <a:pPr algn="ctr">
              <a:spcBef>
                <a:spcPts val="0"/>
              </a:spcBef>
              <a:defRPr/>
            </a:pPr>
            <a:r>
              <a:rPr lang="it-IT" sz="4000" b="1" dirty="0" smtClean="0">
                <a:solidFill>
                  <a:schemeClr val="bg1"/>
                </a:solidFill>
                <a:effectLst>
                  <a:outerShdw blurRad="38100" dist="38100" dir="2700000" algn="tl">
                    <a:srgbClr val="000000"/>
                  </a:outerShdw>
                </a:effectLst>
                <a:latin typeface="Arial" charset="0"/>
              </a:rPr>
              <a:t>per </a:t>
            </a:r>
            <a:r>
              <a:rPr lang="it-IT" sz="4000" b="1" dirty="0">
                <a:solidFill>
                  <a:schemeClr val="bg1"/>
                </a:solidFill>
                <a:effectLst>
                  <a:outerShdw blurRad="38100" dist="38100" dir="2700000" algn="tl">
                    <a:srgbClr val="000000"/>
                  </a:outerShdw>
                </a:effectLst>
                <a:latin typeface="Arial" charset="0"/>
              </a:rPr>
              <a:t>opera dello Spirito Santo.</a:t>
            </a:r>
          </a:p>
        </p:txBody>
      </p:sp>
      <p:pic>
        <p:nvPicPr>
          <p:cNvPr id="5123" name="Picture 6" descr="1863"/>
          <p:cNvPicPr>
            <a:picLocks noGrp="1" noChangeAspect="1" noChangeArrowheads="1"/>
          </p:cNvPicPr>
          <p:nvPr>
            <p:ph/>
          </p:nvPr>
        </p:nvPicPr>
        <p:blipFill>
          <a:blip r:embed="rId3" cstate="print"/>
          <a:srcRect/>
          <a:stretch>
            <a:fillRect/>
          </a:stretch>
        </p:blipFill>
        <p:spPr>
          <a:xfrm>
            <a:off x="1763713" y="333375"/>
            <a:ext cx="5616575" cy="4352925"/>
          </a:xfrm>
          <a:noFill/>
          <a:ln w="38100">
            <a:solidFill>
              <a:schemeClr val="bg1"/>
            </a:solidFill>
          </a:ln>
        </p:spPr>
      </p:pic>
    </p:spTree>
  </p:cSld>
  <p:clrMapOvr>
    <a:masterClrMapping/>
  </p:clrMapOvr>
  <p:transition advTm="15000"/>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5" descr="1842"/>
          <p:cNvPicPr>
            <a:picLocks noGrp="1" noChangeAspect="1" noChangeArrowheads="1"/>
          </p:cNvPicPr>
          <p:nvPr>
            <p:ph/>
          </p:nvPr>
        </p:nvPicPr>
        <p:blipFill>
          <a:blip r:embed="rId3" cstate="print"/>
          <a:srcRect/>
          <a:stretch>
            <a:fillRect/>
          </a:stretch>
        </p:blipFill>
        <p:spPr>
          <a:xfrm>
            <a:off x="1763713" y="260350"/>
            <a:ext cx="5832475" cy="4354513"/>
          </a:xfrm>
          <a:noFill/>
          <a:ln w="38100">
            <a:solidFill>
              <a:schemeClr val="bg1"/>
            </a:solidFill>
          </a:ln>
        </p:spPr>
      </p:pic>
      <p:sp>
        <p:nvSpPr>
          <p:cNvPr id="117764" name="Text Box 4"/>
          <p:cNvSpPr txBox="1">
            <a:spLocks noChangeArrowheads="1"/>
          </p:cNvSpPr>
          <p:nvPr/>
        </p:nvSpPr>
        <p:spPr bwMode="auto">
          <a:xfrm>
            <a:off x="428596" y="4303455"/>
            <a:ext cx="8135937" cy="2554545"/>
          </a:xfrm>
          <a:prstGeom prst="rect">
            <a:avLst/>
          </a:prstGeom>
          <a:noFill/>
          <a:ln w="9525">
            <a:noFill/>
            <a:miter lim="800000"/>
            <a:headEnd/>
            <a:tailEnd/>
          </a:ln>
          <a:effectLst/>
        </p:spPr>
        <p:txBody>
          <a:bodyPr>
            <a:spAutoFit/>
          </a:bodyPr>
          <a:lstStyle/>
          <a:p>
            <a:pPr algn="ctr">
              <a:spcBef>
                <a:spcPts val="0"/>
              </a:spcBef>
              <a:defRPr/>
            </a:pPr>
            <a:r>
              <a:rPr lang="it-IT" sz="4000" b="1" dirty="0">
                <a:solidFill>
                  <a:schemeClr val="bg1"/>
                </a:solidFill>
                <a:effectLst>
                  <a:outerShdw blurRad="38100" dist="38100" dir="2700000" algn="tl">
                    <a:srgbClr val="000000"/>
                  </a:outerShdw>
                </a:effectLst>
                <a:latin typeface="Arial" charset="0"/>
              </a:rPr>
              <a:t>Giuseppe suo sposo, </a:t>
            </a:r>
            <a:r>
              <a:rPr lang="it-IT" sz="4000" b="1" dirty="0" smtClean="0">
                <a:solidFill>
                  <a:schemeClr val="bg1"/>
                </a:solidFill>
                <a:effectLst>
                  <a:outerShdw blurRad="38100" dist="38100" dir="2700000" algn="tl">
                    <a:srgbClr val="000000"/>
                  </a:outerShdw>
                </a:effectLst>
                <a:latin typeface="Arial" charset="0"/>
              </a:rPr>
              <a:t>poiché </a:t>
            </a:r>
            <a:r>
              <a:rPr lang="it-IT" sz="4000" b="1" dirty="0">
                <a:solidFill>
                  <a:schemeClr val="bg1"/>
                </a:solidFill>
                <a:effectLst>
                  <a:outerShdw blurRad="38100" dist="38100" dir="2700000" algn="tl">
                    <a:srgbClr val="000000"/>
                  </a:outerShdw>
                </a:effectLst>
                <a:latin typeface="Arial" charset="0"/>
              </a:rPr>
              <a:t>era </a:t>
            </a:r>
            <a:r>
              <a:rPr lang="it-IT" sz="4000" b="1" dirty="0" smtClean="0">
                <a:solidFill>
                  <a:schemeClr val="bg1"/>
                </a:solidFill>
                <a:effectLst>
                  <a:outerShdw blurRad="38100" dist="38100" dir="2700000" algn="tl">
                    <a:srgbClr val="000000"/>
                  </a:outerShdw>
                </a:effectLst>
                <a:latin typeface="Arial" charset="0"/>
              </a:rPr>
              <a:t> uomo giusto e </a:t>
            </a:r>
            <a:r>
              <a:rPr lang="it-IT" sz="4000" b="1" dirty="0">
                <a:solidFill>
                  <a:schemeClr val="bg1"/>
                </a:solidFill>
                <a:effectLst>
                  <a:outerShdw blurRad="38100" dist="38100" dir="2700000" algn="tl">
                    <a:srgbClr val="000000"/>
                  </a:outerShdw>
                </a:effectLst>
                <a:latin typeface="Arial" charset="0"/>
              </a:rPr>
              <a:t>non voleva </a:t>
            </a:r>
            <a:endParaRPr lang="it-IT" sz="4000" b="1" dirty="0" smtClean="0">
              <a:solidFill>
                <a:schemeClr val="bg1"/>
              </a:solidFill>
              <a:effectLst>
                <a:outerShdw blurRad="38100" dist="38100" dir="2700000" algn="tl">
                  <a:srgbClr val="000000"/>
                </a:outerShdw>
              </a:effectLst>
              <a:latin typeface="Arial" charset="0"/>
            </a:endParaRPr>
          </a:p>
          <a:p>
            <a:pPr algn="ctr">
              <a:spcBef>
                <a:spcPts val="0"/>
              </a:spcBef>
              <a:defRPr/>
            </a:pPr>
            <a:r>
              <a:rPr lang="it-IT" sz="4000" b="1" dirty="0" smtClean="0">
                <a:solidFill>
                  <a:schemeClr val="bg1"/>
                </a:solidFill>
                <a:effectLst>
                  <a:outerShdw blurRad="38100" dist="38100" dir="2700000" algn="tl">
                    <a:srgbClr val="000000"/>
                  </a:outerShdw>
                </a:effectLst>
                <a:latin typeface="Arial" charset="0"/>
              </a:rPr>
              <a:t>accusarla pubblicamente, pensò di ripudiarla in segreto. </a:t>
            </a:r>
            <a:endParaRPr lang="it-IT" sz="4000" b="1" dirty="0">
              <a:solidFill>
                <a:schemeClr val="bg1"/>
              </a:solidFill>
              <a:effectLst>
                <a:outerShdw blurRad="38100" dist="38100" dir="2700000" algn="tl">
                  <a:srgbClr val="000000"/>
                </a:outerShdw>
              </a:effectLst>
              <a:latin typeface="Arial" charset="0"/>
            </a:endParaRPr>
          </a:p>
        </p:txBody>
      </p:sp>
    </p:spTree>
  </p:cSld>
  <p:clrMapOvr>
    <a:masterClrMapping/>
  </p:clrMapOvr>
  <p:transition advTm="150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Text Box 4"/>
          <p:cNvSpPr txBox="1">
            <a:spLocks noChangeArrowheads="1"/>
          </p:cNvSpPr>
          <p:nvPr/>
        </p:nvSpPr>
        <p:spPr bwMode="auto">
          <a:xfrm>
            <a:off x="0" y="5445125"/>
            <a:ext cx="9144000" cy="1323439"/>
          </a:xfrm>
          <a:prstGeom prst="rect">
            <a:avLst/>
          </a:prstGeom>
          <a:noFill/>
          <a:ln w="9525">
            <a:noFill/>
            <a:miter lim="800000"/>
            <a:headEnd/>
            <a:tailEnd/>
          </a:ln>
          <a:effectLst/>
        </p:spPr>
        <p:txBody>
          <a:bodyPr>
            <a:spAutoFit/>
          </a:bodyPr>
          <a:lstStyle/>
          <a:p>
            <a:pPr algn="ctr">
              <a:spcBef>
                <a:spcPts val="0"/>
              </a:spcBef>
              <a:defRPr/>
            </a:pPr>
            <a:r>
              <a:rPr lang="it-IT" sz="4000" b="1" dirty="0" smtClean="0">
                <a:solidFill>
                  <a:schemeClr val="bg1"/>
                </a:solidFill>
                <a:effectLst>
                  <a:outerShdw blurRad="38100" dist="38100" dir="2700000" algn="tl">
                    <a:srgbClr val="000000"/>
                  </a:outerShdw>
                </a:effectLst>
                <a:latin typeface="Arial" charset="0"/>
              </a:rPr>
              <a:t>Però mentre stava considerando</a:t>
            </a:r>
            <a:r>
              <a:rPr lang="it-IT" sz="4000" b="1" dirty="0">
                <a:solidFill>
                  <a:schemeClr val="bg1"/>
                </a:solidFill>
                <a:effectLst>
                  <a:outerShdw blurRad="38100" dist="38100" dir="2700000" algn="tl">
                    <a:srgbClr val="000000"/>
                  </a:outerShdw>
                </a:effectLst>
                <a:latin typeface="Arial" charset="0"/>
              </a:rPr>
              <a:t/>
            </a:r>
            <a:br>
              <a:rPr lang="it-IT" sz="4000" b="1" dirty="0">
                <a:solidFill>
                  <a:schemeClr val="bg1"/>
                </a:solidFill>
                <a:effectLst>
                  <a:outerShdw blurRad="38100" dist="38100" dir="2700000" algn="tl">
                    <a:srgbClr val="000000"/>
                  </a:outerShdw>
                </a:effectLst>
                <a:latin typeface="Arial" charset="0"/>
              </a:rPr>
            </a:br>
            <a:r>
              <a:rPr lang="it-IT" sz="4000" b="1" dirty="0" smtClean="0">
                <a:solidFill>
                  <a:schemeClr val="bg1"/>
                </a:solidFill>
                <a:effectLst>
                  <a:outerShdw blurRad="38100" dist="38100" dir="2700000" algn="tl">
                    <a:srgbClr val="000000"/>
                  </a:outerShdw>
                </a:effectLst>
                <a:latin typeface="Arial" charset="0"/>
              </a:rPr>
              <a:t>queste </a:t>
            </a:r>
            <a:r>
              <a:rPr lang="it-IT" sz="4000" b="1" dirty="0">
                <a:solidFill>
                  <a:schemeClr val="bg1"/>
                </a:solidFill>
                <a:effectLst>
                  <a:outerShdw blurRad="38100" dist="38100" dir="2700000" algn="tl">
                    <a:srgbClr val="000000"/>
                  </a:outerShdw>
                </a:effectLst>
                <a:latin typeface="Arial" charset="0"/>
              </a:rPr>
              <a:t>cose,</a:t>
            </a:r>
          </a:p>
        </p:txBody>
      </p:sp>
      <p:pic>
        <p:nvPicPr>
          <p:cNvPr id="7171" name="Picture 5" descr="1848"/>
          <p:cNvPicPr>
            <a:picLocks noGrp="1" noChangeAspect="1" noChangeArrowheads="1"/>
          </p:cNvPicPr>
          <p:nvPr>
            <p:ph/>
          </p:nvPr>
        </p:nvPicPr>
        <p:blipFill>
          <a:blip r:embed="rId3" cstate="print"/>
          <a:srcRect/>
          <a:stretch>
            <a:fillRect/>
          </a:stretch>
        </p:blipFill>
        <p:spPr>
          <a:xfrm>
            <a:off x="1403350" y="333375"/>
            <a:ext cx="6337300" cy="4911725"/>
          </a:xfrm>
          <a:noFill/>
          <a:ln w="38100">
            <a:solidFill>
              <a:schemeClr val="bg1"/>
            </a:solidFill>
          </a:ln>
        </p:spPr>
      </p:pic>
    </p:spTree>
  </p:cSld>
  <p:clrMapOvr>
    <a:masterClrMapping/>
  </p:clrMapOvr>
  <p:transition advTm="1000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8" name="Text Box 4"/>
          <p:cNvSpPr txBox="1">
            <a:spLocks noChangeArrowheads="1"/>
          </p:cNvSpPr>
          <p:nvPr/>
        </p:nvSpPr>
        <p:spPr bwMode="auto">
          <a:xfrm>
            <a:off x="0" y="5013325"/>
            <a:ext cx="8964613" cy="1323439"/>
          </a:xfrm>
          <a:prstGeom prst="rect">
            <a:avLst/>
          </a:prstGeom>
          <a:noFill/>
          <a:ln w="9525">
            <a:noFill/>
            <a:miter lim="800000"/>
            <a:headEnd/>
            <a:tailEnd/>
          </a:ln>
          <a:effectLst/>
        </p:spPr>
        <p:txBody>
          <a:bodyPr>
            <a:spAutoFit/>
          </a:bodyPr>
          <a:lstStyle/>
          <a:p>
            <a:pPr algn="ctr">
              <a:spcBef>
                <a:spcPts val="0"/>
              </a:spcBef>
              <a:defRPr/>
            </a:pPr>
            <a:r>
              <a:rPr lang="it-IT" sz="4000" b="1" dirty="0" smtClean="0">
                <a:solidFill>
                  <a:schemeClr val="bg1"/>
                </a:solidFill>
                <a:effectLst>
                  <a:outerShdw blurRad="38100" dist="38100" dir="2700000" algn="tl">
                    <a:srgbClr val="000000"/>
                  </a:outerShdw>
                </a:effectLst>
                <a:latin typeface="Arial" charset="0"/>
              </a:rPr>
              <a:t>Ecco, </a:t>
            </a:r>
            <a:r>
              <a:rPr lang="it-IT" sz="4000" b="1" dirty="0">
                <a:solidFill>
                  <a:schemeClr val="bg1"/>
                </a:solidFill>
                <a:effectLst>
                  <a:outerShdw blurRad="38100" dist="38100" dir="2700000" algn="tl">
                    <a:srgbClr val="000000"/>
                  </a:outerShdw>
                </a:effectLst>
                <a:latin typeface="Arial" charset="0"/>
              </a:rPr>
              <a:t>gli apparve in sogno </a:t>
            </a:r>
            <a:endParaRPr lang="it-IT" sz="4000" b="1" dirty="0" smtClean="0">
              <a:solidFill>
                <a:schemeClr val="bg1"/>
              </a:solidFill>
              <a:effectLst>
                <a:outerShdw blurRad="38100" dist="38100" dir="2700000" algn="tl">
                  <a:srgbClr val="000000"/>
                </a:outerShdw>
              </a:effectLst>
              <a:latin typeface="Arial" charset="0"/>
            </a:endParaRPr>
          </a:p>
          <a:p>
            <a:pPr algn="ctr">
              <a:spcBef>
                <a:spcPts val="0"/>
              </a:spcBef>
              <a:defRPr/>
            </a:pPr>
            <a:r>
              <a:rPr lang="it-IT" sz="4000" b="1" dirty="0" smtClean="0">
                <a:solidFill>
                  <a:schemeClr val="bg1"/>
                </a:solidFill>
                <a:effectLst>
                  <a:outerShdw blurRad="38100" dist="38100" dir="2700000" algn="tl">
                    <a:srgbClr val="000000"/>
                  </a:outerShdw>
                </a:effectLst>
                <a:latin typeface="Arial" charset="0"/>
              </a:rPr>
              <a:t>un </a:t>
            </a:r>
            <a:r>
              <a:rPr lang="it-IT" sz="4000" b="1" dirty="0">
                <a:solidFill>
                  <a:schemeClr val="bg1"/>
                </a:solidFill>
                <a:effectLst>
                  <a:outerShdw blurRad="38100" dist="38100" dir="2700000" algn="tl">
                    <a:srgbClr val="000000"/>
                  </a:outerShdw>
                </a:effectLst>
                <a:latin typeface="Arial" charset="0"/>
              </a:rPr>
              <a:t>angelo del Signore e gli disse: </a:t>
            </a:r>
          </a:p>
        </p:txBody>
      </p:sp>
      <p:pic>
        <p:nvPicPr>
          <p:cNvPr id="8195" name="Picture 5" descr="1850"/>
          <p:cNvPicPr>
            <a:picLocks noGrp="1" noChangeAspect="1" noChangeArrowheads="1"/>
          </p:cNvPicPr>
          <p:nvPr>
            <p:ph/>
          </p:nvPr>
        </p:nvPicPr>
        <p:blipFill>
          <a:blip r:embed="rId3" cstate="print"/>
          <a:srcRect/>
          <a:stretch>
            <a:fillRect/>
          </a:stretch>
        </p:blipFill>
        <p:spPr>
          <a:xfrm>
            <a:off x="2124075" y="476250"/>
            <a:ext cx="5210175" cy="4038600"/>
          </a:xfrm>
          <a:noFill/>
          <a:ln w="38100">
            <a:solidFill>
              <a:schemeClr val="bg1"/>
            </a:solidFill>
          </a:ln>
        </p:spPr>
      </p:pic>
    </p:spTree>
  </p:cSld>
  <p:clrMapOvr>
    <a:masterClrMapping/>
  </p:clrMapOvr>
  <p:transition advTm="1300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Text Box 4"/>
          <p:cNvSpPr txBox="1">
            <a:spLocks noChangeArrowheads="1"/>
          </p:cNvSpPr>
          <p:nvPr/>
        </p:nvSpPr>
        <p:spPr bwMode="auto">
          <a:xfrm>
            <a:off x="0" y="4868863"/>
            <a:ext cx="9144000" cy="1938992"/>
          </a:xfrm>
          <a:prstGeom prst="rect">
            <a:avLst/>
          </a:prstGeom>
          <a:noFill/>
          <a:ln w="9525">
            <a:noFill/>
            <a:miter lim="800000"/>
            <a:headEnd/>
            <a:tailEnd/>
          </a:ln>
          <a:effectLst/>
        </p:spPr>
        <p:txBody>
          <a:bodyPr>
            <a:spAutoFit/>
          </a:bodyPr>
          <a:lstStyle/>
          <a:p>
            <a:pPr algn="ctr">
              <a:spcBef>
                <a:spcPts val="0"/>
              </a:spcBef>
              <a:defRPr/>
            </a:pPr>
            <a:r>
              <a:rPr lang="it-IT" sz="4000" b="1" dirty="0">
                <a:solidFill>
                  <a:schemeClr val="bg1"/>
                </a:solidFill>
                <a:effectLst>
                  <a:outerShdw blurRad="38100" dist="38100" dir="2700000" algn="tl">
                    <a:srgbClr val="000000"/>
                  </a:outerShdw>
                </a:effectLst>
                <a:latin typeface="Arial" charset="0"/>
              </a:rPr>
              <a:t>«Giuseppe, figlio di Davide, </a:t>
            </a:r>
            <a:endParaRPr lang="it-IT" sz="4000" b="1" dirty="0" smtClean="0">
              <a:solidFill>
                <a:schemeClr val="bg1"/>
              </a:solidFill>
              <a:effectLst>
                <a:outerShdw blurRad="38100" dist="38100" dir="2700000" algn="tl">
                  <a:srgbClr val="000000"/>
                </a:outerShdw>
              </a:effectLst>
              <a:latin typeface="Arial" charset="0"/>
            </a:endParaRPr>
          </a:p>
          <a:p>
            <a:pPr algn="ctr">
              <a:spcBef>
                <a:spcPts val="0"/>
              </a:spcBef>
              <a:defRPr/>
            </a:pPr>
            <a:r>
              <a:rPr lang="it-IT" sz="4000" b="1" dirty="0" smtClean="0">
                <a:solidFill>
                  <a:schemeClr val="bg1"/>
                </a:solidFill>
                <a:effectLst>
                  <a:outerShdw blurRad="38100" dist="38100" dir="2700000" algn="tl">
                    <a:srgbClr val="000000"/>
                  </a:outerShdw>
                </a:effectLst>
                <a:latin typeface="Arial" charset="0"/>
              </a:rPr>
              <a:t>non </a:t>
            </a:r>
            <a:r>
              <a:rPr lang="it-IT" sz="4000" b="1" dirty="0">
                <a:solidFill>
                  <a:schemeClr val="bg1"/>
                </a:solidFill>
                <a:effectLst>
                  <a:outerShdw blurRad="38100" dist="38100" dir="2700000" algn="tl">
                    <a:srgbClr val="000000"/>
                  </a:outerShdw>
                </a:effectLst>
                <a:latin typeface="Arial" charset="0"/>
              </a:rPr>
              <a:t>temere di prendere con te </a:t>
            </a:r>
            <a:endParaRPr lang="it-IT" sz="4000" b="1" dirty="0" smtClean="0">
              <a:solidFill>
                <a:schemeClr val="bg1"/>
              </a:solidFill>
              <a:effectLst>
                <a:outerShdw blurRad="38100" dist="38100" dir="2700000" algn="tl">
                  <a:srgbClr val="000000"/>
                </a:outerShdw>
              </a:effectLst>
              <a:latin typeface="Arial" charset="0"/>
            </a:endParaRPr>
          </a:p>
          <a:p>
            <a:pPr algn="ctr">
              <a:spcBef>
                <a:spcPts val="0"/>
              </a:spcBef>
              <a:defRPr/>
            </a:pPr>
            <a:r>
              <a:rPr lang="it-IT" sz="4000" b="1" dirty="0" smtClean="0">
                <a:solidFill>
                  <a:schemeClr val="bg1"/>
                </a:solidFill>
                <a:effectLst>
                  <a:outerShdw blurRad="38100" dist="38100" dir="2700000" algn="tl">
                    <a:srgbClr val="000000"/>
                  </a:outerShdw>
                </a:effectLst>
                <a:latin typeface="Arial" charset="0"/>
              </a:rPr>
              <a:t>Maria</a:t>
            </a:r>
            <a:r>
              <a:rPr lang="it-IT" sz="4000" b="1" dirty="0">
                <a:solidFill>
                  <a:schemeClr val="bg1"/>
                </a:solidFill>
                <a:effectLst>
                  <a:outerShdw blurRad="38100" dist="38100" dir="2700000" algn="tl">
                    <a:srgbClr val="000000"/>
                  </a:outerShdw>
                </a:effectLst>
                <a:latin typeface="Arial" charset="0"/>
              </a:rPr>
              <a:t>, tua </a:t>
            </a:r>
            <a:r>
              <a:rPr lang="it-IT" sz="4000" b="1" dirty="0" smtClean="0">
                <a:solidFill>
                  <a:schemeClr val="bg1"/>
                </a:solidFill>
                <a:effectLst>
                  <a:outerShdw blurRad="38100" dist="38100" dir="2700000" algn="tl">
                    <a:srgbClr val="000000"/>
                  </a:outerShdw>
                </a:effectLst>
                <a:latin typeface="Arial" charset="0"/>
              </a:rPr>
              <a:t>sposa. </a:t>
            </a:r>
            <a:endParaRPr lang="it-IT" sz="4000" b="1" dirty="0">
              <a:solidFill>
                <a:schemeClr val="bg1"/>
              </a:solidFill>
              <a:effectLst>
                <a:outerShdw blurRad="38100" dist="38100" dir="2700000" algn="tl">
                  <a:srgbClr val="000000"/>
                </a:outerShdw>
              </a:effectLst>
              <a:latin typeface="Arial" charset="0"/>
            </a:endParaRPr>
          </a:p>
        </p:txBody>
      </p:sp>
      <p:pic>
        <p:nvPicPr>
          <p:cNvPr id="9219" name="Picture 5" descr="1851"/>
          <p:cNvPicPr>
            <a:picLocks noGrp="1" noChangeAspect="1" noChangeArrowheads="1"/>
          </p:cNvPicPr>
          <p:nvPr>
            <p:ph/>
          </p:nvPr>
        </p:nvPicPr>
        <p:blipFill>
          <a:blip r:embed="rId3" cstate="print"/>
          <a:srcRect/>
          <a:stretch>
            <a:fillRect/>
          </a:stretch>
        </p:blipFill>
        <p:spPr>
          <a:xfrm>
            <a:off x="1692275" y="260350"/>
            <a:ext cx="5761038" cy="4465638"/>
          </a:xfrm>
          <a:noFill/>
          <a:ln w="38100">
            <a:solidFill>
              <a:schemeClr val="bg1"/>
            </a:solidFill>
          </a:ln>
        </p:spPr>
      </p:pic>
    </p:spTree>
  </p:cSld>
  <p:clrMapOvr>
    <a:masterClrMapping/>
  </p:clrMapOvr>
  <p:transition advTm="15000"/>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Text Box 4"/>
          <p:cNvSpPr txBox="1">
            <a:spLocks noChangeArrowheads="1"/>
          </p:cNvSpPr>
          <p:nvPr/>
        </p:nvSpPr>
        <p:spPr bwMode="auto">
          <a:xfrm>
            <a:off x="539750" y="5013325"/>
            <a:ext cx="7993063" cy="1323439"/>
          </a:xfrm>
          <a:prstGeom prst="rect">
            <a:avLst/>
          </a:prstGeom>
          <a:noFill/>
          <a:ln w="9525">
            <a:noFill/>
            <a:miter lim="800000"/>
            <a:headEnd/>
            <a:tailEnd/>
          </a:ln>
          <a:effectLst/>
        </p:spPr>
        <p:txBody>
          <a:bodyPr>
            <a:spAutoFit/>
          </a:bodyPr>
          <a:lstStyle/>
          <a:p>
            <a:pPr algn="ctr">
              <a:spcBef>
                <a:spcPts val="0"/>
              </a:spcBef>
              <a:defRPr/>
            </a:pPr>
            <a:r>
              <a:rPr lang="it-IT" sz="4000" b="1" dirty="0" smtClean="0">
                <a:solidFill>
                  <a:schemeClr val="bg1"/>
                </a:solidFill>
                <a:effectLst>
                  <a:outerShdw blurRad="38100" dist="38100" dir="2700000" algn="tl">
                    <a:srgbClr val="000000"/>
                  </a:outerShdw>
                </a:effectLst>
                <a:latin typeface="Arial" charset="0"/>
              </a:rPr>
              <a:t>Infatti il bambino </a:t>
            </a:r>
            <a:r>
              <a:rPr lang="it-IT" sz="4000" b="1" dirty="0">
                <a:solidFill>
                  <a:schemeClr val="bg1"/>
                </a:solidFill>
                <a:effectLst>
                  <a:outerShdw blurRad="38100" dist="38100" dir="2700000" algn="tl">
                    <a:srgbClr val="000000"/>
                  </a:outerShdw>
                </a:effectLst>
                <a:latin typeface="Arial" charset="0"/>
              </a:rPr>
              <a:t>che è generato </a:t>
            </a:r>
            <a:endParaRPr lang="it-IT" sz="4000" b="1" dirty="0" smtClean="0">
              <a:solidFill>
                <a:schemeClr val="bg1"/>
              </a:solidFill>
              <a:effectLst>
                <a:outerShdw blurRad="38100" dist="38100" dir="2700000" algn="tl">
                  <a:srgbClr val="000000"/>
                </a:outerShdw>
              </a:effectLst>
              <a:latin typeface="Arial" charset="0"/>
            </a:endParaRPr>
          </a:p>
          <a:p>
            <a:pPr algn="ctr">
              <a:spcBef>
                <a:spcPts val="0"/>
              </a:spcBef>
              <a:defRPr/>
            </a:pPr>
            <a:r>
              <a:rPr lang="it-IT" sz="4000" b="1" dirty="0" smtClean="0">
                <a:solidFill>
                  <a:schemeClr val="bg1"/>
                </a:solidFill>
                <a:effectLst>
                  <a:outerShdw blurRad="38100" dist="38100" dir="2700000" algn="tl">
                    <a:srgbClr val="000000"/>
                  </a:outerShdw>
                </a:effectLst>
                <a:latin typeface="Arial" charset="0"/>
              </a:rPr>
              <a:t>in </a:t>
            </a:r>
            <a:r>
              <a:rPr lang="it-IT" sz="4000" b="1" dirty="0">
                <a:solidFill>
                  <a:schemeClr val="bg1"/>
                </a:solidFill>
                <a:effectLst>
                  <a:outerShdw blurRad="38100" dist="38100" dir="2700000" algn="tl">
                    <a:srgbClr val="000000"/>
                  </a:outerShdw>
                </a:effectLst>
                <a:latin typeface="Arial" charset="0"/>
              </a:rPr>
              <a:t>lei viene dallo Spirito Santo. </a:t>
            </a:r>
          </a:p>
        </p:txBody>
      </p:sp>
      <p:pic>
        <p:nvPicPr>
          <p:cNvPr id="10243" name="Picture 5" descr="1790"/>
          <p:cNvPicPr>
            <a:picLocks noGrp="1" noChangeAspect="1" noChangeArrowheads="1"/>
          </p:cNvPicPr>
          <p:nvPr>
            <p:ph/>
          </p:nvPr>
        </p:nvPicPr>
        <p:blipFill>
          <a:blip r:embed="rId3" cstate="print"/>
          <a:srcRect/>
          <a:stretch>
            <a:fillRect/>
          </a:stretch>
        </p:blipFill>
        <p:spPr>
          <a:xfrm>
            <a:off x="1763713" y="333375"/>
            <a:ext cx="5832475" cy="4529138"/>
          </a:xfrm>
          <a:noFill/>
          <a:ln w="38100">
            <a:solidFill>
              <a:schemeClr val="bg1"/>
            </a:solidFill>
          </a:ln>
        </p:spPr>
      </p:pic>
    </p:spTree>
  </p:cSld>
  <p:clrMapOvr>
    <a:masterClrMapping/>
  </p:clrMapOvr>
  <p:transition advTm="12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428596" y="4143380"/>
            <a:ext cx="8001056" cy="1569660"/>
          </a:xfrm>
          <a:prstGeom prst="rect">
            <a:avLst/>
          </a:prstGeom>
          <a:solidFill>
            <a:schemeClr val="tx2">
              <a:lumMod val="20000"/>
              <a:lumOff val="80000"/>
            </a:schemeClr>
          </a:solidFill>
          <a:effectLst>
            <a:softEdge rad="127000"/>
          </a:effectLst>
        </p:spPr>
        <p:txBody>
          <a:bodyPr>
            <a:spAutoFit/>
          </a:bodyPr>
          <a:lstStyle/>
          <a:p>
            <a:pPr algn="ctr">
              <a:defRPr/>
            </a:pPr>
            <a:r>
              <a:rPr lang="it-IT" sz="4800" b="1" dirty="0">
                <a:solidFill>
                  <a:srgbClr val="FF0000"/>
                </a:solidFill>
                <a:effectLst>
                  <a:outerShdw blurRad="38100" dist="38100" dir="2700000" algn="tl">
                    <a:srgbClr val="000000">
                      <a:alpha val="43137"/>
                    </a:srgbClr>
                  </a:outerShdw>
                </a:effectLst>
                <a:cs typeface="Arial" charset="0"/>
              </a:rPr>
              <a:t>Stella che splendi nel mattino di un nuovo giorno</a:t>
            </a:r>
            <a:endParaRPr lang="it-IT" sz="4800" dirty="0">
              <a:solidFill>
                <a:srgbClr val="FF0000"/>
              </a:solidFill>
              <a:effectLst>
                <a:outerShdw blurRad="38100" dist="38100" dir="2700000" algn="tl">
                  <a:srgbClr val="000000">
                    <a:alpha val="43137"/>
                  </a:srgbClr>
                </a:outerShdw>
              </a:effectLst>
              <a:cs typeface="Arial" charset="0"/>
            </a:endParaRPr>
          </a:p>
        </p:txBody>
      </p:sp>
    </p:spTree>
    <p:custDataLst>
      <p:tags r:id="rId1"/>
    </p:custDataLst>
    <p:extLst>
      <p:ext uri="{BB962C8B-B14F-4D97-AF65-F5344CB8AC3E}">
        <p14:creationId xmlns:p14="http://schemas.microsoft.com/office/powerpoint/2010/main" xmlns="" val="23279177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Text Box 4"/>
          <p:cNvSpPr txBox="1">
            <a:spLocks noChangeArrowheads="1"/>
          </p:cNvSpPr>
          <p:nvPr/>
        </p:nvSpPr>
        <p:spPr bwMode="auto">
          <a:xfrm>
            <a:off x="395288" y="4868863"/>
            <a:ext cx="8280400" cy="1323439"/>
          </a:xfrm>
          <a:prstGeom prst="rect">
            <a:avLst/>
          </a:prstGeom>
          <a:noFill/>
          <a:ln w="9525">
            <a:noFill/>
            <a:miter lim="800000"/>
            <a:headEnd/>
            <a:tailEnd/>
          </a:ln>
          <a:effectLst/>
        </p:spPr>
        <p:txBody>
          <a:bodyPr>
            <a:spAutoFit/>
          </a:bodyPr>
          <a:lstStyle/>
          <a:p>
            <a:pPr algn="ctr">
              <a:spcBef>
                <a:spcPts val="0"/>
              </a:spcBef>
              <a:defRPr/>
            </a:pPr>
            <a:r>
              <a:rPr lang="it-IT" sz="4000" b="1" dirty="0" smtClean="0">
                <a:solidFill>
                  <a:schemeClr val="bg1"/>
                </a:solidFill>
                <a:effectLst>
                  <a:outerShdw blurRad="38100" dist="38100" dir="2700000" algn="tl">
                    <a:srgbClr val="000000"/>
                  </a:outerShdw>
                </a:effectLst>
                <a:latin typeface="Arial" charset="0"/>
              </a:rPr>
              <a:t>ella darà alla luce </a:t>
            </a:r>
            <a:r>
              <a:rPr lang="it-IT" sz="4000" b="1" dirty="0">
                <a:solidFill>
                  <a:schemeClr val="bg1"/>
                </a:solidFill>
                <a:effectLst>
                  <a:outerShdw blurRad="38100" dist="38100" dir="2700000" algn="tl">
                    <a:srgbClr val="000000"/>
                  </a:outerShdw>
                </a:effectLst>
                <a:latin typeface="Arial" charset="0"/>
              </a:rPr>
              <a:t>un figlio </a:t>
            </a:r>
            <a:endParaRPr lang="it-IT" sz="4000" b="1" dirty="0" smtClean="0">
              <a:solidFill>
                <a:schemeClr val="bg1"/>
              </a:solidFill>
              <a:effectLst>
                <a:outerShdw blurRad="38100" dist="38100" dir="2700000" algn="tl">
                  <a:srgbClr val="000000"/>
                </a:outerShdw>
              </a:effectLst>
              <a:latin typeface="Arial" charset="0"/>
            </a:endParaRPr>
          </a:p>
          <a:p>
            <a:pPr algn="ctr">
              <a:spcBef>
                <a:spcPts val="0"/>
              </a:spcBef>
              <a:defRPr/>
            </a:pPr>
            <a:r>
              <a:rPr lang="it-IT" sz="4000" b="1" dirty="0" smtClean="0">
                <a:solidFill>
                  <a:schemeClr val="bg1"/>
                </a:solidFill>
                <a:effectLst>
                  <a:outerShdw blurRad="38100" dist="38100" dir="2700000" algn="tl">
                    <a:srgbClr val="000000"/>
                  </a:outerShdw>
                </a:effectLst>
                <a:latin typeface="Arial" charset="0"/>
              </a:rPr>
              <a:t>e </a:t>
            </a:r>
            <a:r>
              <a:rPr lang="it-IT" sz="4000" b="1" dirty="0">
                <a:solidFill>
                  <a:schemeClr val="bg1"/>
                </a:solidFill>
                <a:effectLst>
                  <a:outerShdw blurRad="38100" dist="38100" dir="2700000" algn="tl">
                    <a:srgbClr val="000000"/>
                  </a:outerShdw>
                </a:effectLst>
                <a:latin typeface="Arial" charset="0"/>
              </a:rPr>
              <a:t>tu lo chiamerai Gesù: </a:t>
            </a:r>
          </a:p>
        </p:txBody>
      </p:sp>
      <p:pic>
        <p:nvPicPr>
          <p:cNvPr id="11267" name="Picture 5" descr="1892"/>
          <p:cNvPicPr>
            <a:picLocks noGrp="1" noChangeAspect="1" noChangeArrowheads="1"/>
          </p:cNvPicPr>
          <p:nvPr>
            <p:ph/>
          </p:nvPr>
        </p:nvPicPr>
        <p:blipFill>
          <a:blip r:embed="rId3" cstate="print"/>
          <a:srcRect/>
          <a:stretch>
            <a:fillRect/>
          </a:stretch>
        </p:blipFill>
        <p:spPr>
          <a:xfrm>
            <a:off x="2051050" y="333375"/>
            <a:ext cx="5438775" cy="4038600"/>
          </a:xfrm>
          <a:noFill/>
          <a:ln w="38100">
            <a:solidFill>
              <a:schemeClr val="bg1"/>
            </a:solidFill>
          </a:ln>
        </p:spPr>
      </p:pic>
    </p:spTree>
  </p:cSld>
  <p:clrMapOvr>
    <a:masterClrMapping/>
  </p:clrMapOvr>
  <p:transition advTm="10000"/>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4" name="Text Box 4"/>
          <p:cNvSpPr txBox="1">
            <a:spLocks noChangeArrowheads="1"/>
          </p:cNvSpPr>
          <p:nvPr/>
        </p:nvSpPr>
        <p:spPr bwMode="auto">
          <a:xfrm>
            <a:off x="395288" y="5084763"/>
            <a:ext cx="8748712" cy="1323439"/>
          </a:xfrm>
          <a:prstGeom prst="rect">
            <a:avLst/>
          </a:prstGeom>
          <a:noFill/>
          <a:ln w="9525">
            <a:noFill/>
            <a:miter lim="800000"/>
            <a:headEnd/>
            <a:tailEnd/>
          </a:ln>
          <a:effectLst/>
        </p:spPr>
        <p:txBody>
          <a:bodyPr>
            <a:spAutoFit/>
          </a:bodyPr>
          <a:lstStyle/>
          <a:p>
            <a:pPr algn="ctr">
              <a:spcBef>
                <a:spcPts val="0"/>
              </a:spcBef>
              <a:defRPr/>
            </a:pPr>
            <a:r>
              <a:rPr lang="it-IT" sz="4000" b="1" dirty="0" smtClean="0">
                <a:solidFill>
                  <a:schemeClr val="bg1"/>
                </a:solidFill>
                <a:effectLst>
                  <a:outerShdw blurRad="38100" dist="38100" dir="2700000" algn="tl">
                    <a:srgbClr val="000000"/>
                  </a:outerShdw>
                </a:effectLst>
                <a:latin typeface="Arial" charset="0"/>
              </a:rPr>
              <a:t>egli infatti </a:t>
            </a:r>
            <a:r>
              <a:rPr lang="it-IT" sz="4000" b="1" dirty="0">
                <a:solidFill>
                  <a:schemeClr val="bg1"/>
                </a:solidFill>
                <a:effectLst>
                  <a:outerShdw blurRad="38100" dist="38100" dir="2700000" algn="tl">
                    <a:srgbClr val="000000"/>
                  </a:outerShdw>
                </a:effectLst>
                <a:latin typeface="Arial" charset="0"/>
              </a:rPr>
              <a:t>salverà il suo </a:t>
            </a:r>
            <a:r>
              <a:rPr lang="it-IT" sz="4000" b="1" dirty="0" smtClean="0">
                <a:solidFill>
                  <a:schemeClr val="bg1"/>
                </a:solidFill>
                <a:effectLst>
                  <a:outerShdw blurRad="38100" dist="38100" dir="2700000" algn="tl">
                    <a:srgbClr val="000000"/>
                  </a:outerShdw>
                </a:effectLst>
                <a:latin typeface="Arial" charset="0"/>
              </a:rPr>
              <a:t>popolo</a:t>
            </a:r>
          </a:p>
          <a:p>
            <a:pPr algn="ctr">
              <a:spcBef>
                <a:spcPts val="0"/>
              </a:spcBef>
              <a:defRPr/>
            </a:pPr>
            <a:r>
              <a:rPr lang="it-IT" sz="4000" b="1" dirty="0" smtClean="0">
                <a:solidFill>
                  <a:schemeClr val="bg1"/>
                </a:solidFill>
                <a:effectLst>
                  <a:outerShdw blurRad="38100" dist="38100" dir="2700000" algn="tl">
                    <a:srgbClr val="000000"/>
                  </a:outerShdw>
                </a:effectLst>
                <a:latin typeface="Arial" charset="0"/>
              </a:rPr>
              <a:t>dai </a:t>
            </a:r>
            <a:r>
              <a:rPr lang="it-IT" sz="4000" b="1" dirty="0">
                <a:solidFill>
                  <a:schemeClr val="bg1"/>
                </a:solidFill>
                <a:effectLst>
                  <a:outerShdw blurRad="38100" dist="38100" dir="2700000" algn="tl">
                    <a:srgbClr val="000000"/>
                  </a:outerShdw>
                </a:effectLst>
                <a:latin typeface="Arial" charset="0"/>
              </a:rPr>
              <a:t>suoi peccati». </a:t>
            </a:r>
          </a:p>
        </p:txBody>
      </p:sp>
      <p:pic>
        <p:nvPicPr>
          <p:cNvPr id="12291" name="Picture 8" descr="1907"/>
          <p:cNvPicPr>
            <a:picLocks noGrp="1" noChangeAspect="1" noChangeArrowheads="1"/>
          </p:cNvPicPr>
          <p:nvPr>
            <p:ph/>
          </p:nvPr>
        </p:nvPicPr>
        <p:blipFill>
          <a:blip r:embed="rId3" cstate="print"/>
          <a:srcRect/>
          <a:stretch>
            <a:fillRect/>
          </a:stretch>
        </p:blipFill>
        <p:spPr>
          <a:xfrm>
            <a:off x="1908175" y="333375"/>
            <a:ext cx="5688013" cy="4394200"/>
          </a:xfrm>
          <a:noFill/>
          <a:ln w="38100">
            <a:solidFill>
              <a:schemeClr val="bg1"/>
            </a:solidFill>
          </a:ln>
        </p:spPr>
      </p:pic>
    </p:spTree>
  </p:cSld>
  <p:clrMapOvr>
    <a:masterClrMapping/>
  </p:clrMapOvr>
  <p:transition advTm="12000"/>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Text Box 4"/>
          <p:cNvSpPr txBox="1">
            <a:spLocks noChangeArrowheads="1"/>
          </p:cNvSpPr>
          <p:nvPr/>
        </p:nvSpPr>
        <p:spPr bwMode="auto">
          <a:xfrm>
            <a:off x="323850" y="4724400"/>
            <a:ext cx="8569325" cy="1938992"/>
          </a:xfrm>
          <a:prstGeom prst="rect">
            <a:avLst/>
          </a:prstGeom>
          <a:noFill/>
          <a:ln w="9525">
            <a:noFill/>
            <a:miter lim="800000"/>
            <a:headEnd/>
            <a:tailEnd/>
          </a:ln>
          <a:effectLst/>
        </p:spPr>
        <p:txBody>
          <a:bodyPr>
            <a:spAutoFit/>
          </a:bodyPr>
          <a:lstStyle/>
          <a:p>
            <a:pPr algn="ctr">
              <a:spcBef>
                <a:spcPts val="0"/>
              </a:spcBef>
              <a:defRPr/>
            </a:pPr>
            <a:r>
              <a:rPr lang="it-IT" sz="4000" b="1" dirty="0">
                <a:solidFill>
                  <a:schemeClr val="bg1"/>
                </a:solidFill>
                <a:effectLst>
                  <a:outerShdw blurRad="38100" dist="38100" dir="2700000" algn="tl">
                    <a:srgbClr val="000000"/>
                  </a:outerShdw>
                </a:effectLst>
                <a:latin typeface="Arial" charset="0"/>
              </a:rPr>
              <a:t>Tutto questo </a:t>
            </a:r>
            <a:r>
              <a:rPr lang="it-IT" sz="4000" b="1" dirty="0" smtClean="0">
                <a:solidFill>
                  <a:schemeClr val="bg1"/>
                </a:solidFill>
                <a:effectLst>
                  <a:outerShdw blurRad="38100" dist="38100" dir="2700000" algn="tl">
                    <a:srgbClr val="000000"/>
                  </a:outerShdw>
                </a:effectLst>
                <a:latin typeface="Arial" charset="0"/>
              </a:rPr>
              <a:t>è avvenuto </a:t>
            </a:r>
            <a:r>
              <a:rPr lang="it-IT" sz="4000" b="1" dirty="0">
                <a:solidFill>
                  <a:schemeClr val="bg1"/>
                </a:solidFill>
                <a:effectLst>
                  <a:outerShdw blurRad="38100" dist="38100" dir="2700000" algn="tl">
                    <a:srgbClr val="000000"/>
                  </a:outerShdw>
                </a:effectLst>
                <a:latin typeface="Arial" charset="0"/>
              </a:rPr>
              <a:t>perché si </a:t>
            </a:r>
            <a:r>
              <a:rPr lang="it-IT" sz="4000" b="1" dirty="0" smtClean="0">
                <a:solidFill>
                  <a:schemeClr val="bg1"/>
                </a:solidFill>
                <a:effectLst>
                  <a:outerShdw blurRad="38100" dist="38100" dir="2700000" algn="tl">
                    <a:srgbClr val="000000"/>
                  </a:outerShdw>
                </a:effectLst>
                <a:latin typeface="Arial" charset="0"/>
              </a:rPr>
              <a:t>compisse </a:t>
            </a:r>
            <a:r>
              <a:rPr lang="it-IT" sz="4000" b="1" dirty="0">
                <a:solidFill>
                  <a:schemeClr val="bg1"/>
                </a:solidFill>
                <a:effectLst>
                  <a:outerShdw blurRad="38100" dist="38100" dir="2700000" algn="tl">
                    <a:srgbClr val="000000"/>
                  </a:outerShdw>
                </a:effectLst>
                <a:latin typeface="Arial" charset="0"/>
              </a:rPr>
              <a:t>ciò che era stato detto dal Signore per mezzo del profeta: </a:t>
            </a:r>
          </a:p>
        </p:txBody>
      </p:sp>
      <p:pic>
        <p:nvPicPr>
          <p:cNvPr id="13315" name="Picture 5" descr="1777"/>
          <p:cNvPicPr>
            <a:picLocks noGrp="1" noChangeAspect="1" noChangeArrowheads="1"/>
          </p:cNvPicPr>
          <p:nvPr>
            <p:ph/>
          </p:nvPr>
        </p:nvPicPr>
        <p:blipFill>
          <a:blip r:embed="rId3" cstate="print"/>
          <a:srcRect/>
          <a:stretch>
            <a:fillRect/>
          </a:stretch>
        </p:blipFill>
        <p:spPr>
          <a:xfrm>
            <a:off x="1979613" y="333375"/>
            <a:ext cx="5419725" cy="4038600"/>
          </a:xfrm>
          <a:noFill/>
          <a:ln w="38100">
            <a:solidFill>
              <a:schemeClr val="bg1"/>
            </a:solidFill>
          </a:ln>
        </p:spPr>
      </p:pic>
    </p:spTree>
  </p:cSld>
  <p:clrMapOvr>
    <a:masterClrMapping/>
  </p:clrMapOvr>
  <p:transition advTm="1800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Text Box 4"/>
          <p:cNvSpPr txBox="1">
            <a:spLocks noChangeArrowheads="1"/>
          </p:cNvSpPr>
          <p:nvPr/>
        </p:nvSpPr>
        <p:spPr bwMode="auto">
          <a:xfrm>
            <a:off x="179388" y="5373688"/>
            <a:ext cx="8964612" cy="1323439"/>
          </a:xfrm>
          <a:prstGeom prst="rect">
            <a:avLst/>
          </a:prstGeom>
          <a:noFill/>
          <a:ln w="9525">
            <a:noFill/>
            <a:miter lim="800000"/>
            <a:headEnd/>
            <a:tailEnd/>
          </a:ln>
          <a:effectLst/>
        </p:spPr>
        <p:txBody>
          <a:bodyPr>
            <a:spAutoFit/>
          </a:bodyPr>
          <a:lstStyle/>
          <a:p>
            <a:pPr algn="ctr">
              <a:spcBef>
                <a:spcPts val="0"/>
              </a:spcBef>
              <a:defRPr/>
            </a:pPr>
            <a:r>
              <a:rPr lang="it-IT" sz="4000" b="1" dirty="0">
                <a:solidFill>
                  <a:schemeClr val="bg1"/>
                </a:solidFill>
                <a:effectLst>
                  <a:outerShdw blurRad="38100" dist="38100" dir="2700000" algn="tl">
                    <a:srgbClr val="000000"/>
                  </a:outerShdw>
                </a:effectLst>
                <a:latin typeface="Arial" charset="0"/>
              </a:rPr>
              <a:t>“Ecco, la vergine concepirà </a:t>
            </a:r>
            <a:endParaRPr lang="it-IT" sz="4000" b="1" dirty="0" smtClean="0">
              <a:solidFill>
                <a:schemeClr val="bg1"/>
              </a:solidFill>
              <a:effectLst>
                <a:outerShdw blurRad="38100" dist="38100" dir="2700000" algn="tl">
                  <a:srgbClr val="000000"/>
                </a:outerShdw>
              </a:effectLst>
              <a:latin typeface="Arial" charset="0"/>
            </a:endParaRPr>
          </a:p>
          <a:p>
            <a:pPr algn="ctr">
              <a:spcBef>
                <a:spcPts val="0"/>
              </a:spcBef>
              <a:defRPr/>
            </a:pPr>
            <a:r>
              <a:rPr lang="it-IT" sz="4000" b="1" dirty="0" smtClean="0">
                <a:solidFill>
                  <a:schemeClr val="bg1"/>
                </a:solidFill>
                <a:effectLst>
                  <a:outerShdw blurRad="38100" dist="38100" dir="2700000" algn="tl">
                    <a:srgbClr val="000000"/>
                  </a:outerShdw>
                </a:effectLst>
                <a:latin typeface="Arial" charset="0"/>
              </a:rPr>
              <a:t>e darà alla luce </a:t>
            </a:r>
            <a:r>
              <a:rPr lang="it-IT" sz="4000" b="1" dirty="0">
                <a:solidFill>
                  <a:schemeClr val="bg1"/>
                </a:solidFill>
                <a:effectLst>
                  <a:outerShdw blurRad="38100" dist="38100" dir="2700000" algn="tl">
                    <a:srgbClr val="000000"/>
                  </a:outerShdw>
                </a:effectLst>
                <a:latin typeface="Arial" charset="0"/>
              </a:rPr>
              <a:t>un figlio</a:t>
            </a:r>
          </a:p>
        </p:txBody>
      </p:sp>
      <p:pic>
        <p:nvPicPr>
          <p:cNvPr id="14339" name="Picture 8" descr="1862"/>
          <p:cNvPicPr>
            <a:picLocks noGrp="1" noChangeAspect="1" noChangeArrowheads="1"/>
          </p:cNvPicPr>
          <p:nvPr>
            <p:ph/>
          </p:nvPr>
        </p:nvPicPr>
        <p:blipFill>
          <a:blip r:embed="rId3" cstate="print"/>
          <a:srcRect/>
          <a:stretch>
            <a:fillRect/>
          </a:stretch>
        </p:blipFill>
        <p:spPr>
          <a:xfrm>
            <a:off x="1619250" y="404813"/>
            <a:ext cx="6119813" cy="4743450"/>
          </a:xfrm>
          <a:noFill/>
          <a:ln w="38100">
            <a:solidFill>
              <a:schemeClr val="bg1"/>
            </a:solidFill>
          </a:ln>
        </p:spPr>
      </p:pic>
    </p:spTree>
  </p:cSld>
  <p:clrMapOvr>
    <a:masterClrMapping/>
  </p:clrMapOvr>
  <p:transition advTm="12000"/>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6" name="Text Box 4"/>
          <p:cNvSpPr txBox="1">
            <a:spLocks noChangeArrowheads="1"/>
          </p:cNvSpPr>
          <p:nvPr/>
        </p:nvSpPr>
        <p:spPr bwMode="auto">
          <a:xfrm>
            <a:off x="642910" y="4919008"/>
            <a:ext cx="7848600" cy="1938992"/>
          </a:xfrm>
          <a:prstGeom prst="rect">
            <a:avLst/>
          </a:prstGeom>
          <a:noFill/>
          <a:ln w="9525">
            <a:noFill/>
            <a:miter lim="800000"/>
            <a:headEnd/>
            <a:tailEnd/>
          </a:ln>
          <a:effectLst/>
        </p:spPr>
        <p:txBody>
          <a:bodyPr>
            <a:spAutoFit/>
          </a:bodyPr>
          <a:lstStyle/>
          <a:p>
            <a:pPr algn="ctr">
              <a:spcBef>
                <a:spcPts val="0"/>
              </a:spcBef>
              <a:defRPr/>
            </a:pPr>
            <a:r>
              <a:rPr lang="it-IT" sz="4000" b="1" dirty="0" smtClean="0">
                <a:solidFill>
                  <a:schemeClr val="bg1"/>
                </a:solidFill>
                <a:effectLst>
                  <a:outerShdw blurRad="38100" dist="38100" dir="2700000" algn="tl">
                    <a:srgbClr val="000000"/>
                  </a:outerShdw>
                </a:effectLst>
                <a:latin typeface="Arial" charset="0"/>
              </a:rPr>
              <a:t>A lui </a:t>
            </a:r>
            <a:r>
              <a:rPr lang="it-IT" sz="4000" b="1" dirty="0">
                <a:solidFill>
                  <a:schemeClr val="bg1"/>
                </a:solidFill>
                <a:effectLst>
                  <a:outerShdw blurRad="38100" dist="38100" dir="2700000" algn="tl">
                    <a:srgbClr val="000000"/>
                  </a:outerShdw>
                </a:effectLst>
                <a:latin typeface="Arial" charset="0"/>
              </a:rPr>
              <a:t>sarà </a:t>
            </a:r>
            <a:r>
              <a:rPr lang="it-IT" sz="4000" b="1" dirty="0" smtClean="0">
                <a:solidFill>
                  <a:schemeClr val="bg1"/>
                </a:solidFill>
                <a:effectLst>
                  <a:outerShdw blurRad="38100" dist="38100" dir="2700000" algn="tl">
                    <a:srgbClr val="000000"/>
                  </a:outerShdw>
                </a:effectLst>
                <a:latin typeface="Arial" charset="0"/>
              </a:rPr>
              <a:t>dato il nome di </a:t>
            </a:r>
            <a:r>
              <a:rPr lang="it-IT" sz="4000" b="1" dirty="0" err="1">
                <a:solidFill>
                  <a:schemeClr val="bg1"/>
                </a:solidFill>
                <a:effectLst>
                  <a:outerShdw blurRad="38100" dist="38100" dir="2700000" algn="tl">
                    <a:srgbClr val="000000"/>
                  </a:outerShdw>
                </a:effectLst>
                <a:latin typeface="Arial" charset="0"/>
              </a:rPr>
              <a:t>Emmanuele</a:t>
            </a:r>
            <a:r>
              <a:rPr lang="it-IT" sz="4000" b="1" dirty="0">
                <a:solidFill>
                  <a:schemeClr val="bg1"/>
                </a:solidFill>
                <a:effectLst>
                  <a:outerShdw blurRad="38100" dist="38100" dir="2700000" algn="tl">
                    <a:srgbClr val="000000"/>
                  </a:outerShdw>
                </a:effectLst>
                <a:latin typeface="Arial" charset="0"/>
              </a:rPr>
              <a:t>, </a:t>
            </a:r>
            <a:endParaRPr lang="it-IT" sz="4000" b="1" dirty="0" smtClean="0">
              <a:solidFill>
                <a:schemeClr val="bg1"/>
              </a:solidFill>
              <a:effectLst>
                <a:outerShdw blurRad="38100" dist="38100" dir="2700000" algn="tl">
                  <a:srgbClr val="000000"/>
                </a:outerShdw>
              </a:effectLst>
              <a:latin typeface="Arial" charset="0"/>
            </a:endParaRPr>
          </a:p>
          <a:p>
            <a:pPr algn="ctr">
              <a:spcBef>
                <a:spcPts val="0"/>
              </a:spcBef>
              <a:defRPr/>
            </a:pPr>
            <a:r>
              <a:rPr lang="it-IT" sz="4000" b="1" dirty="0" smtClean="0">
                <a:solidFill>
                  <a:schemeClr val="bg1"/>
                </a:solidFill>
                <a:effectLst>
                  <a:outerShdw blurRad="38100" dist="38100" dir="2700000" algn="tl">
                    <a:srgbClr val="000000"/>
                  </a:outerShdw>
                </a:effectLst>
                <a:latin typeface="Arial" charset="0"/>
              </a:rPr>
              <a:t>che </a:t>
            </a:r>
            <a:r>
              <a:rPr lang="it-IT" sz="4000" b="1" dirty="0">
                <a:solidFill>
                  <a:schemeClr val="bg1"/>
                </a:solidFill>
                <a:effectLst>
                  <a:outerShdw blurRad="38100" dist="38100" dir="2700000" algn="tl">
                    <a:srgbClr val="000000"/>
                  </a:outerShdw>
                </a:effectLst>
                <a:latin typeface="Arial" charset="0"/>
              </a:rPr>
              <a:t>significa Dio con noi”. </a:t>
            </a:r>
          </a:p>
        </p:txBody>
      </p:sp>
      <p:pic>
        <p:nvPicPr>
          <p:cNvPr id="15363" name="Picture 5" descr="1901"/>
          <p:cNvPicPr>
            <a:picLocks noGrp="1" noChangeAspect="1" noChangeArrowheads="1"/>
          </p:cNvPicPr>
          <p:nvPr>
            <p:ph/>
          </p:nvPr>
        </p:nvPicPr>
        <p:blipFill>
          <a:blip r:embed="rId3" cstate="print"/>
          <a:srcRect/>
          <a:stretch>
            <a:fillRect/>
          </a:stretch>
        </p:blipFill>
        <p:spPr>
          <a:xfrm>
            <a:off x="1692275" y="260350"/>
            <a:ext cx="5975350" cy="4630738"/>
          </a:xfrm>
          <a:noFill/>
          <a:ln w="38100">
            <a:solidFill>
              <a:schemeClr val="bg1"/>
            </a:solidFill>
          </a:ln>
        </p:spPr>
      </p:pic>
    </p:spTree>
  </p:cSld>
  <p:clrMapOvr>
    <a:masterClrMapping/>
  </p:clrMapOvr>
  <p:transition advTm="1300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0" name="Text Box 4"/>
          <p:cNvSpPr txBox="1">
            <a:spLocks noChangeArrowheads="1"/>
          </p:cNvSpPr>
          <p:nvPr/>
        </p:nvSpPr>
        <p:spPr bwMode="auto">
          <a:xfrm>
            <a:off x="179388" y="4652963"/>
            <a:ext cx="8640762" cy="1938992"/>
          </a:xfrm>
          <a:prstGeom prst="rect">
            <a:avLst/>
          </a:prstGeom>
          <a:noFill/>
          <a:ln w="9525">
            <a:noFill/>
            <a:miter lim="800000"/>
            <a:headEnd/>
            <a:tailEnd/>
          </a:ln>
          <a:effectLst/>
        </p:spPr>
        <p:txBody>
          <a:bodyPr>
            <a:spAutoFit/>
          </a:bodyPr>
          <a:lstStyle/>
          <a:p>
            <a:pPr algn="ctr">
              <a:spcBef>
                <a:spcPts val="0"/>
              </a:spcBef>
              <a:defRPr/>
            </a:pPr>
            <a:r>
              <a:rPr lang="it-IT" sz="4000" b="1" dirty="0" smtClean="0">
                <a:solidFill>
                  <a:schemeClr val="bg1"/>
                </a:solidFill>
                <a:effectLst>
                  <a:outerShdw blurRad="38100" dist="38100" dir="2700000" algn="tl">
                    <a:srgbClr val="000000"/>
                  </a:outerShdw>
                </a:effectLst>
                <a:latin typeface="Arial" charset="0"/>
              </a:rPr>
              <a:t>Quando si destò </a:t>
            </a:r>
            <a:r>
              <a:rPr lang="it-IT" sz="4000" b="1" dirty="0">
                <a:solidFill>
                  <a:schemeClr val="bg1"/>
                </a:solidFill>
                <a:effectLst>
                  <a:outerShdw blurRad="38100" dist="38100" dir="2700000" algn="tl">
                    <a:srgbClr val="000000"/>
                  </a:outerShdw>
                </a:effectLst>
                <a:latin typeface="Arial" charset="0"/>
              </a:rPr>
              <a:t>dal sonno, Giuseppe fece come gli aveva ordinato l'angelo del Signore</a:t>
            </a:r>
          </a:p>
        </p:txBody>
      </p:sp>
      <p:pic>
        <p:nvPicPr>
          <p:cNvPr id="16387" name="Picture 5" descr="1849"/>
          <p:cNvPicPr>
            <a:picLocks noGrp="1" noChangeAspect="1" noChangeArrowheads="1"/>
          </p:cNvPicPr>
          <p:nvPr>
            <p:ph/>
          </p:nvPr>
        </p:nvPicPr>
        <p:blipFill>
          <a:blip r:embed="rId3" cstate="print"/>
          <a:srcRect/>
          <a:stretch>
            <a:fillRect/>
          </a:stretch>
        </p:blipFill>
        <p:spPr>
          <a:xfrm>
            <a:off x="2051050" y="333375"/>
            <a:ext cx="5400675" cy="4186238"/>
          </a:xfrm>
          <a:noFill/>
          <a:ln w="38100">
            <a:solidFill>
              <a:schemeClr val="bg1"/>
            </a:solidFill>
          </a:ln>
        </p:spPr>
      </p:pic>
    </p:spTree>
  </p:cSld>
  <p:clrMapOvr>
    <a:masterClrMapping/>
  </p:clrMapOvr>
  <p:transition advTm="15000"/>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Text Box 4"/>
          <p:cNvSpPr txBox="1">
            <a:spLocks noChangeArrowheads="1"/>
          </p:cNvSpPr>
          <p:nvPr/>
        </p:nvSpPr>
        <p:spPr bwMode="auto">
          <a:xfrm>
            <a:off x="1403350" y="5589588"/>
            <a:ext cx="7129463" cy="707886"/>
          </a:xfrm>
          <a:prstGeom prst="rect">
            <a:avLst/>
          </a:prstGeom>
          <a:noFill/>
          <a:ln w="9525">
            <a:noFill/>
            <a:miter lim="800000"/>
            <a:headEnd/>
            <a:tailEnd/>
          </a:ln>
          <a:effectLst/>
        </p:spPr>
        <p:txBody>
          <a:bodyPr>
            <a:spAutoFit/>
          </a:bodyPr>
          <a:lstStyle/>
          <a:p>
            <a:pPr algn="ctr">
              <a:spcBef>
                <a:spcPts val="0"/>
              </a:spcBef>
              <a:defRPr/>
            </a:pPr>
            <a:r>
              <a:rPr lang="it-IT" sz="4000" b="1" dirty="0">
                <a:solidFill>
                  <a:schemeClr val="bg1"/>
                </a:solidFill>
                <a:effectLst>
                  <a:outerShdw blurRad="38100" dist="38100" dir="2700000" algn="tl">
                    <a:srgbClr val="000000"/>
                  </a:outerShdw>
                </a:effectLst>
                <a:latin typeface="Arial" charset="0"/>
              </a:rPr>
              <a:t>e prese con sé la sua sposa. </a:t>
            </a:r>
          </a:p>
        </p:txBody>
      </p:sp>
      <p:pic>
        <p:nvPicPr>
          <p:cNvPr id="17411" name="Picture 8" descr="1786"/>
          <p:cNvPicPr>
            <a:picLocks noGrp="1" noChangeAspect="1" noChangeArrowheads="1"/>
          </p:cNvPicPr>
          <p:nvPr>
            <p:ph/>
          </p:nvPr>
        </p:nvPicPr>
        <p:blipFill>
          <a:blip r:embed="rId3" cstate="print"/>
          <a:srcRect/>
          <a:stretch>
            <a:fillRect/>
          </a:stretch>
        </p:blipFill>
        <p:spPr>
          <a:xfrm>
            <a:off x="1547813" y="404813"/>
            <a:ext cx="6264275" cy="4710112"/>
          </a:xfrm>
          <a:noFill/>
          <a:ln w="38100">
            <a:solidFill>
              <a:schemeClr val="bg1"/>
            </a:solidFill>
          </a:ln>
        </p:spPr>
      </p:pic>
    </p:spTree>
  </p:cSld>
  <p:clrMapOvr>
    <a:masterClrMapping/>
  </p:clrMapOvr>
  <p:transition advTm="1200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localhost/download/immagini/10_Avv_Nat/04_Avv_A.jpg"/>
          <p:cNvPicPr>
            <a:picLocks noChangeAspect="1" noChangeArrowheads="1"/>
          </p:cNvPicPr>
          <p:nvPr/>
        </p:nvPicPr>
        <p:blipFill>
          <a:blip r:embed="rId2" cstate="print"/>
          <a:srcRect/>
          <a:stretch>
            <a:fillRect/>
          </a:stretch>
        </p:blipFill>
        <p:spPr bwMode="auto">
          <a:xfrm>
            <a:off x="0" y="0"/>
            <a:ext cx="4856380" cy="6858000"/>
          </a:xfrm>
          <a:prstGeom prst="rect">
            <a:avLst/>
          </a:prstGeom>
          <a:noFill/>
        </p:spPr>
      </p:pic>
      <p:sp>
        <p:nvSpPr>
          <p:cNvPr id="59395" name="WordArt 5"/>
          <p:cNvSpPr>
            <a:spLocks noChangeArrowheads="1" noChangeShapeType="1" noTextEdit="1"/>
          </p:cNvSpPr>
          <p:nvPr/>
        </p:nvSpPr>
        <p:spPr bwMode="auto">
          <a:xfrm>
            <a:off x="0" y="5810250"/>
            <a:ext cx="9144000" cy="104775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algn="ctr"/>
            <a:r>
              <a:rPr lang="pt-BR"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rPr>
              <a:t>Lode a te, o Cristo.</a:t>
            </a:r>
            <a:endParaRPr lang="it-IT" sz="3600" kern="10">
              <a:ln w="9525">
                <a:round/>
                <a:headEnd/>
                <a:tailEnd/>
              </a:ln>
              <a:gradFill rotWithShape="1">
                <a:gsLst>
                  <a:gs pos="0">
                    <a:srgbClr val="E6DCAC"/>
                  </a:gs>
                  <a:gs pos="12000">
                    <a:srgbClr val="E6D78A"/>
                  </a:gs>
                  <a:gs pos="30000">
                    <a:srgbClr val="C7AC4C"/>
                  </a:gs>
                  <a:gs pos="45000">
                    <a:srgbClr val="E6D78A"/>
                  </a:gs>
                  <a:gs pos="77000">
                    <a:srgbClr val="C7AC4C"/>
                  </a:gs>
                  <a:gs pos="100000">
                    <a:srgbClr val="E6DCAC"/>
                  </a:gs>
                </a:gsLst>
                <a:path path="rect">
                  <a:fillToRect l="50000" t="50000" r="50000" b="50000"/>
                </a:path>
              </a:gradFill>
              <a:latin typeface="Times New Roman"/>
              <a:cs typeface="Times New Roman"/>
            </a:endParaRPr>
          </a:p>
        </p:txBody>
      </p:sp>
      <p:sp>
        <p:nvSpPr>
          <p:cNvPr id="59396" name="WordArt 6"/>
          <p:cNvSpPr>
            <a:spLocks noChangeArrowheads="1" noChangeShapeType="1" noTextEdit="1"/>
          </p:cNvSpPr>
          <p:nvPr/>
        </p:nvSpPr>
        <p:spPr bwMode="auto">
          <a:xfrm>
            <a:off x="5429250" y="214313"/>
            <a:ext cx="3524250" cy="5300662"/>
          </a:xfrm>
          <a:prstGeom prst="rect">
            <a:avLst/>
          </a:prstGeom>
        </p:spPr>
        <p:txBody>
          <a:bodyPr wrap="none" fromWordArt="1">
            <a:prstTxWarp prst="textPlain">
              <a:avLst>
                <a:gd name="adj" fmla="val 50000"/>
              </a:avLst>
            </a:prstTxWarp>
          </a:bodyPr>
          <a:lstStyle/>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Parola</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del</a:t>
            </a:r>
          </a:p>
          <a:p>
            <a:pPr algn="ctr"/>
            <a:r>
              <a:rPr lang="it-IT" sz="36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Signore.</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500063"/>
            <a:ext cx="8715375" cy="3354387"/>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Credo in un solo Dio, </a:t>
            </a:r>
          </a:p>
          <a:p>
            <a:pPr fontAlgn="auto">
              <a:spcBef>
                <a:spcPts val="0"/>
              </a:spcBef>
              <a:spcAft>
                <a:spcPts val="0"/>
              </a:spcAft>
              <a:defRPr/>
            </a:pPr>
            <a:endParaRPr lang="it-IT" sz="4000" b="1" dirty="0">
              <a:solidFill>
                <a:prstClr val="black"/>
              </a:solidFill>
              <a:effectLst>
                <a:outerShdw blurRad="38100" dist="38100" dir="2700000" algn="tl">
                  <a:srgbClr val="000000">
                    <a:alpha val="43137"/>
                  </a:srgbClr>
                </a:outerShdw>
              </a:effectLst>
              <a:latin typeface="Calibri"/>
              <a:cs typeface="Arial" charset="0"/>
            </a:endParaRP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Padre onnipotente,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creatore del cielo e della terra,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di tutte le cose visibili e invisibili. </a:t>
            </a:r>
          </a:p>
          <a:p>
            <a:pPr fontAlgn="auto">
              <a:spcBef>
                <a:spcPts val="0"/>
              </a:spcBef>
              <a:spcAft>
                <a:spcPts val="0"/>
              </a:spcAft>
              <a:defRPr/>
            </a:pPr>
            <a:endParaRPr lang="it-IT" sz="1200" b="1" dirty="0">
              <a:solidFill>
                <a:prstClr val="black"/>
              </a:solidFill>
              <a:effectLst>
                <a:outerShdw blurRad="38100" dist="38100" dir="2700000" algn="tl">
                  <a:srgbClr val="000000">
                    <a:alpha val="43137"/>
                  </a:srgbClr>
                </a:outerShdw>
              </a:effectLst>
              <a:latin typeface="Calibri"/>
              <a:cs typeface="Arial"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alphaModFix amt="59000"/>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025" name="Rectangle 1"/>
          <p:cNvSpPr>
            <a:spLocks noChangeArrowheads="1"/>
          </p:cNvSpPr>
          <p:nvPr>
            <p:custDataLst>
              <p:tags r:id="rId2"/>
            </p:custDataLst>
          </p:nvPr>
        </p:nvSpPr>
        <p:spPr bwMode="auto">
          <a:xfrm>
            <a:off x="1428728" y="3745388"/>
            <a:ext cx="5929354" cy="3046988"/>
          </a:xfrm>
          <a:prstGeom prst="rect">
            <a:avLst/>
          </a:prstGeom>
          <a:solidFill>
            <a:schemeClr val="accent2">
              <a:lumMod val="20000"/>
              <a:lumOff val="80000"/>
            </a:schemeClr>
          </a:solidFill>
          <a:ln w="9525">
            <a:noFill/>
            <a:miter lim="800000"/>
            <a:headEnd/>
            <a:tailEnd/>
          </a:ln>
          <a:effectLst>
            <a:softEdge rad="127000"/>
          </a:effectLst>
        </p:spPr>
        <p:txBody>
          <a:bodyPr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Cristo Ges</a:t>
            </a:r>
            <a:r>
              <a:rPr lang="it-IT" sz="4800" b="1" dirty="0">
                <a:solidFill>
                  <a:prstClr val="black"/>
                </a:solidFill>
                <a:effectLst>
                  <a:outerShdw blurRad="38100" dist="38100" dir="2700000" algn="tl">
                    <a:srgbClr val="000000">
                      <a:alpha val="43137"/>
                    </a:srgbClr>
                  </a:outerShdw>
                </a:effectLst>
                <a:latin typeface="Calibri"/>
                <a:ea typeface="Times New Roman" pitchFamily="18" charset="0"/>
                <a:cs typeface="Times New Roman" pitchFamily="18" charset="0"/>
              </a:rPr>
              <a:t>ù</a:t>
            </a: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 cantiamo a te,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latin typeface="Times New Roman" pitchFamily="18" charset="0"/>
                <a:ea typeface="Times New Roman" pitchFamily="18" charset="0"/>
                <a:cs typeface="Times New Roman" pitchFamily="18" charset="0"/>
              </a:rPr>
              <a:t>o Signore!</a:t>
            </a:r>
            <a:endParaRPr lang="it-IT" sz="4800" dirty="0">
              <a:solidFill>
                <a:prstClr val="black"/>
              </a:solidFill>
              <a:effectLst>
                <a:outerShdw blurRad="38100" dist="38100" dir="2700000" algn="tl">
                  <a:srgbClr val="000000">
                    <a:alpha val="43137"/>
                  </a:srgbClr>
                </a:outerShdw>
              </a:effectLst>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xmlns="" val="61062262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142875"/>
            <a:ext cx="8786812" cy="5632450"/>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Credo in un solo Signore, Gesù Cristo, unigenito Figlio di Dio,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nato dal Padre prima di tutti i secoli: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Dio da Dio, Luce da Luce,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Dio vero da Dio vero,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generato, non creato,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della stessa sostanza del Padre;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per mezzo di lui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tutte le cose sono state create. </a:t>
            </a:r>
            <a:endParaRPr lang="it-IT" sz="4000" dirty="0">
              <a:solidFill>
                <a:prstClr val="black"/>
              </a:solidFill>
              <a:effectLst>
                <a:outerShdw blurRad="38100" dist="38100" dir="2700000" algn="tl">
                  <a:srgbClr val="000000">
                    <a:alpha val="43137"/>
                  </a:srgbClr>
                </a:outerShdw>
              </a:effectLst>
              <a:latin typeface="Calibri"/>
              <a:cs typeface="Arial"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85750" y="0"/>
            <a:ext cx="8858250" cy="6862763"/>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Per noi uomini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per la nostra salvezza discese dal cielo, e </a:t>
            </a:r>
            <a:r>
              <a:rPr lang="it-IT" sz="4000" b="1" u="sng" dirty="0">
                <a:solidFill>
                  <a:prstClr val="black"/>
                </a:solidFill>
                <a:effectLst>
                  <a:outerShdw blurRad="38100" dist="38100" dir="2700000" algn="tl">
                    <a:srgbClr val="000000">
                      <a:alpha val="43137"/>
                    </a:srgbClr>
                  </a:outerShdw>
                </a:effectLst>
                <a:latin typeface="Calibri"/>
                <a:cs typeface="Arial" charset="0"/>
              </a:rPr>
              <a:t>per opera dello Spirito santo </a:t>
            </a:r>
          </a:p>
          <a:p>
            <a:pPr fontAlgn="auto">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Calibri"/>
                <a:cs typeface="Arial" charset="0"/>
              </a:rPr>
              <a:t>si è incarnato </a:t>
            </a:r>
          </a:p>
          <a:p>
            <a:pPr fontAlgn="auto">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Calibri"/>
                <a:cs typeface="Arial" charset="0"/>
              </a:rPr>
              <a:t>nel seno della vergine Maria </a:t>
            </a:r>
          </a:p>
          <a:p>
            <a:pPr fontAlgn="auto">
              <a:spcBef>
                <a:spcPts val="0"/>
              </a:spcBef>
              <a:spcAft>
                <a:spcPts val="0"/>
              </a:spcAft>
              <a:defRPr/>
            </a:pPr>
            <a:r>
              <a:rPr lang="it-IT" sz="4000" b="1" u="sng" dirty="0">
                <a:solidFill>
                  <a:prstClr val="black"/>
                </a:solidFill>
                <a:effectLst>
                  <a:outerShdw blurRad="38100" dist="38100" dir="2700000" algn="tl">
                    <a:srgbClr val="000000">
                      <a:alpha val="43137"/>
                    </a:srgbClr>
                  </a:outerShdw>
                </a:effectLst>
                <a:latin typeface="Calibri"/>
                <a:cs typeface="Arial" charset="0"/>
              </a:rPr>
              <a:t>e si è fatto uomo</a:t>
            </a:r>
            <a:r>
              <a:rPr lang="it-IT" sz="4000" b="1" dirty="0">
                <a:solidFill>
                  <a:prstClr val="black"/>
                </a:solidFill>
                <a:effectLst>
                  <a:outerShdw blurRad="38100" dist="38100" dir="2700000" algn="tl">
                    <a:srgbClr val="000000">
                      <a:alpha val="43137"/>
                    </a:srgbClr>
                  </a:outerShdw>
                </a:effectLst>
                <a:latin typeface="Calibri"/>
                <a:cs typeface="Arial" charset="0"/>
              </a:rPr>
              <a:t>.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Fu crocifisso per noi sotto Ponzio Pilato, morì e fu sepolto.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Il terzo giorno è risuscitato,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secondo le Scritture, è salito al cielo, siede alla destra del Padre. </a:t>
            </a:r>
            <a:endParaRPr lang="it-IT" dirty="0">
              <a:solidFill>
                <a:prstClr val="black"/>
              </a:solidFill>
              <a:latin typeface="Calibri"/>
              <a:cs typeface="Arial"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857250"/>
            <a:ext cx="8715375" cy="1938338"/>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di nuovo verrà, nella gloria,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per giudicare i vivi e i morti,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il suo regno non avrà fine. </a:t>
            </a:r>
            <a:endParaRPr lang="it-IT" dirty="0">
              <a:solidFill>
                <a:prstClr val="black"/>
              </a:solidFill>
              <a:latin typeface="Calibri"/>
              <a:cs typeface="Arial"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428625"/>
            <a:ext cx="8929687" cy="3786188"/>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Credo nello Spirito Santo,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che è Signore e dà la vita,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procede dal Padre e dal Figlio.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Con il Padre e il Figlio è adorato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glorificato,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ha parlato per mezzo dei profeti. </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313" y="357188"/>
            <a:ext cx="8786812" cy="4400550"/>
          </a:xfrm>
          <a:prstGeom prst="rect">
            <a:avLst/>
          </a:prstGeom>
        </p:spPr>
        <p:txBody>
          <a:bodyPr>
            <a:spAutoFit/>
          </a:bodyPr>
          <a:lstStyle/>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Credo la Chiesa,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una santa cattolica e apostolica.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Professo un solo battesimo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per il perdono dei peccati.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Aspetto la risurrezione dei morti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e la vita del mondo che verrà. </a:t>
            </a:r>
          </a:p>
          <a:p>
            <a:pPr fontAlgn="auto">
              <a:spcBef>
                <a:spcPts val="0"/>
              </a:spcBef>
              <a:spcAft>
                <a:spcPts val="0"/>
              </a:spcAft>
              <a:defRPr/>
            </a:pPr>
            <a:r>
              <a:rPr lang="it-IT" sz="4000" b="1" dirty="0">
                <a:solidFill>
                  <a:prstClr val="black"/>
                </a:solidFill>
                <a:effectLst>
                  <a:outerShdw blurRad="38100" dist="38100" dir="2700000" algn="tl">
                    <a:srgbClr val="000000">
                      <a:alpha val="43137"/>
                    </a:srgbClr>
                  </a:outerShdw>
                </a:effectLst>
                <a:latin typeface="Calibri"/>
                <a:cs typeface="Arial" charset="0"/>
              </a:rPr>
              <a:t>Amen.</a:t>
            </a:r>
            <a:r>
              <a:rPr lang="it-IT" sz="4000" dirty="0">
                <a:solidFill>
                  <a:prstClr val="black"/>
                </a:solidFill>
                <a:effectLst>
                  <a:outerShdw blurRad="38100" dist="38100" dir="2700000" algn="tl">
                    <a:srgbClr val="000000">
                      <a:alpha val="43137"/>
                    </a:srgbClr>
                  </a:outerShdw>
                </a:effectLst>
                <a:latin typeface="Calibri"/>
                <a:cs typeface="Arial" charset="0"/>
              </a:rPr>
              <a:t> </a:t>
            </a:r>
            <a:endParaRPr lang="it-IT" dirty="0">
              <a:solidFill>
                <a:prstClr val="black"/>
              </a:solidFill>
              <a:latin typeface="Calibri"/>
              <a:cs typeface="Arial"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servizioliturgico.it/wp-content/uploads/2013/06/eucaristi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0"/>
            <a:ext cx="9164317"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619672" y="188640"/>
            <a:ext cx="2672526" cy="2585323"/>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fontAlgn="auto" hangingPunct="1">
              <a:spcBef>
                <a:spcPts val="0"/>
              </a:spcBef>
              <a:spcAft>
                <a:spcPts val="0"/>
              </a:spcAft>
            </a:pPr>
            <a:r>
              <a:rPr lang="it-IT" sz="5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Arial" charset="0"/>
              </a:rPr>
              <a:t>SEGNI</a:t>
            </a:r>
          </a:p>
          <a:p>
            <a:pPr algn="ctr" eaLnBrk="1" fontAlgn="auto" hangingPunct="1">
              <a:spcBef>
                <a:spcPts val="0"/>
              </a:spcBef>
              <a:spcAft>
                <a:spcPts val="0"/>
              </a:spcAft>
            </a:pPr>
            <a:r>
              <a:rPr lang="it-IT" sz="5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Arial" charset="0"/>
              </a:rPr>
              <a:t>DEL TUO</a:t>
            </a:r>
          </a:p>
          <a:p>
            <a:pPr algn="ctr" eaLnBrk="1" fontAlgn="auto" hangingPunct="1">
              <a:spcBef>
                <a:spcPts val="0"/>
              </a:spcBef>
              <a:spcAft>
                <a:spcPts val="0"/>
              </a:spcAft>
            </a:pPr>
            <a:r>
              <a:rPr lang="it-IT" sz="5400" b="1" cap="all" dirty="0" smtClean="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Arial" charset="0"/>
              </a:rPr>
              <a:t>AMORE</a:t>
            </a:r>
            <a:endParaRPr lang="it-IT"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latin typeface="Calibri"/>
              <a:cs typeface="Arial" charset="0"/>
            </a:endParaRPr>
          </a:p>
        </p:txBody>
      </p:sp>
    </p:spTree>
    <p:extLst>
      <p:ext uri="{BB962C8B-B14F-4D97-AF65-F5344CB8AC3E}">
        <p14:creationId xmlns:p14="http://schemas.microsoft.com/office/powerpoint/2010/main" xmlns="" val="9884015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encrypted-tbn3.gstatic.com/images?q=tbn:ANd9GcTZ6hBXOfe3x15Yx2bU-dzATfEg-2a8izrUuFZiotk9RYaGS4jF2Q"/>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963" y="0"/>
            <a:ext cx="9146964"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620688"/>
            <a:ext cx="4572000" cy="1323439"/>
          </a:xfrm>
          <a:prstGeom prst="rect">
            <a:avLst/>
          </a:prstGeom>
          <a:solidFill>
            <a:srgbClr val="33CC33">
              <a:alpha val="45882"/>
            </a:srgbClr>
          </a:solidFill>
        </p:spPr>
        <p:txBody>
          <a:bodyPr>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Mille e mille grani nelle spighe d'oro </a:t>
            </a:r>
            <a:endParaRPr lang="it-IT" sz="1800" dirty="0">
              <a:solidFill>
                <a:srgbClr val="FF0000"/>
              </a:solidFill>
              <a:latin typeface="Calibri"/>
              <a:cs typeface="Arial" charset="0"/>
            </a:endParaRPr>
          </a:p>
        </p:txBody>
      </p:sp>
    </p:spTree>
    <p:extLst>
      <p:ext uri="{BB962C8B-B14F-4D97-AF65-F5344CB8AC3E}">
        <p14:creationId xmlns:p14="http://schemas.microsoft.com/office/powerpoint/2010/main" xmlns="" val="31899368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farm4.staticflickr.com/3090/2547484315_66a83a8486_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72585"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259632" y="2767280"/>
            <a:ext cx="6264696" cy="1323439"/>
          </a:xfrm>
          <a:prstGeom prst="rect">
            <a:avLst/>
          </a:prstGeom>
          <a:solidFill>
            <a:srgbClr val="33CC33">
              <a:alpha val="45882"/>
            </a:srgbClr>
          </a:solidFill>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mandano fragranza e danno gioia al cuore, </a:t>
            </a:r>
            <a:endParaRPr lang="it-IT" sz="1800" dirty="0">
              <a:solidFill>
                <a:srgbClr val="FF0000"/>
              </a:solidFill>
              <a:latin typeface="Calibri"/>
              <a:cs typeface="Arial" charset="0"/>
            </a:endParaRPr>
          </a:p>
        </p:txBody>
      </p:sp>
    </p:spTree>
    <p:extLst>
      <p:ext uri="{BB962C8B-B14F-4D97-AF65-F5344CB8AC3E}">
        <p14:creationId xmlns:p14="http://schemas.microsoft.com/office/powerpoint/2010/main" xmlns="" val="343376539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s.123rf.com/400wm/400/400/alexan66/alexan661009/alexan66100900175/7936094-bread-a-bag-with-wheat-and-ears.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8994"/>
            <a:ext cx="9175212" cy="683900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620688"/>
            <a:ext cx="5112568" cy="1323439"/>
          </a:xfrm>
          <a:prstGeom prst="rect">
            <a:avLst/>
          </a:prstGeom>
          <a:solidFill>
            <a:srgbClr val="33CC33">
              <a:alpha val="45882"/>
            </a:srgbClr>
          </a:solidFill>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quando, macinati, fanno un pane solo: </a:t>
            </a:r>
            <a:endParaRPr lang="it-IT" sz="1800" dirty="0">
              <a:solidFill>
                <a:srgbClr val="FF0000"/>
              </a:solidFill>
              <a:latin typeface="Calibri"/>
              <a:cs typeface="Arial" charset="0"/>
            </a:endParaRPr>
          </a:p>
        </p:txBody>
      </p:sp>
    </p:spTree>
    <p:extLst>
      <p:ext uri="{BB962C8B-B14F-4D97-AF65-F5344CB8AC3E}">
        <p14:creationId xmlns:p14="http://schemas.microsoft.com/office/powerpoint/2010/main" xmlns="" val="123560081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us.123rf.com/400wm/400/400/tonobalaguer/tonobalaguer0912/tonobalaguer091200012/6038572-pain-sur-une-table-en-bois-avec-des-pointes-de-ble-oreill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7148"/>
            <a:ext cx="9118352" cy="685085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259632" y="2767280"/>
            <a:ext cx="6840760" cy="1323439"/>
          </a:xfrm>
          <a:prstGeom prst="rect">
            <a:avLst/>
          </a:prstGeom>
          <a:solidFill>
            <a:srgbClr val="33CC33">
              <a:alpha val="45882"/>
            </a:srgbClr>
          </a:solidFill>
        </p:spPr>
        <p:txBody>
          <a:bodyPr wrap="square">
            <a:spAutoFit/>
          </a:bodyPr>
          <a:lstStyle/>
          <a:p>
            <a:pPr algn="ctr" eaLnBrk="1" fontAlgn="auto" hangingPunct="1">
              <a:spcBef>
                <a:spcPts val="0"/>
              </a:spcBef>
              <a:spcAft>
                <a:spcPts val="0"/>
              </a:spcAft>
            </a:pPr>
            <a:r>
              <a:rPr lang="it-IT" sz="4000" b="1" dirty="0">
                <a:solidFill>
                  <a:prstClr val="black"/>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pane quotidiano, </a:t>
            </a:r>
            <a:endParaRPr lang="it-IT" sz="4000" b="1" dirty="0" smtClean="0">
              <a:solidFill>
                <a:prstClr val="black"/>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a:p>
            <a:pPr algn="ctr" eaLnBrk="1" fontAlgn="auto" hangingPunct="1">
              <a:spcBef>
                <a:spcPts val="0"/>
              </a:spcBef>
              <a:spcAft>
                <a:spcPts val="0"/>
              </a:spcAft>
            </a:pPr>
            <a:r>
              <a:rPr lang="it-IT" sz="4000" b="1" dirty="0" smtClean="0">
                <a:solidFill>
                  <a:prstClr val="black"/>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dono </a:t>
            </a:r>
            <a:r>
              <a:rPr lang="it-IT" sz="4000" b="1" dirty="0">
                <a:solidFill>
                  <a:prstClr val="black"/>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tuo, Signore. </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3270893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7409" name="Rectangle 1"/>
          <p:cNvSpPr>
            <a:spLocks noChangeArrowheads="1"/>
          </p:cNvSpPr>
          <p:nvPr>
            <p:custDataLst>
              <p:tags r:id="rId2"/>
            </p:custDataLst>
          </p:nvPr>
        </p:nvSpPr>
        <p:spPr bwMode="auto">
          <a:xfrm>
            <a:off x="285720" y="285728"/>
            <a:ext cx="8657626" cy="2308324"/>
          </a:xfrm>
          <a:prstGeom prst="rect">
            <a:avLst/>
          </a:prstGeom>
          <a:solidFill>
            <a:schemeClr val="accent3">
              <a:lumMod val="20000"/>
              <a:lumOff val="80000"/>
            </a:schemeClr>
          </a:solidFill>
          <a:ln w="9525">
            <a:noFill/>
            <a:miter lim="800000"/>
            <a:headEnd/>
            <a:tailEnd/>
          </a:ln>
          <a:effectLst>
            <a:softEdge rad="317500"/>
          </a:effectLst>
        </p:spPr>
        <p:txBody>
          <a:bodyPr wrap="none"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Times New Roman" pitchFamily="18" charset="0"/>
              </a:rPr>
              <a:t>Mentre il silenzio avvolge la terra</a:t>
            </a:r>
            <a:endPar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endParaRP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	tu vieni in mezzo a noi,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Parola del Padre</a:t>
            </a:r>
            <a:r>
              <a:rPr lang="it-IT" sz="4800" b="1" dirty="0">
                <a:solidFill>
                  <a:prstClr val="black"/>
                </a:solidFill>
                <a:effectLst>
                  <a:outerShdw blurRad="38100" dist="38100" dir="2700000" algn="tl">
                    <a:srgbClr val="000000">
                      <a:alpha val="43137"/>
                    </a:srgbClr>
                  </a:outerShdw>
                </a:effectLst>
                <a:cs typeface="Arial" pitchFamily="34" charset="0"/>
              </a:rPr>
              <a:t> </a:t>
            </a:r>
          </a:p>
        </p:txBody>
      </p:sp>
    </p:spTree>
    <p:custDataLst>
      <p:tags r:id="rId1"/>
    </p:custDataLst>
    <p:extLst>
      <p:ext uri="{BB962C8B-B14F-4D97-AF65-F5344CB8AC3E}">
        <p14:creationId xmlns:p14="http://schemas.microsoft.com/office/powerpoint/2010/main" xmlns="" val="56434264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mplarisanbernardo.org/com04s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80" y="0"/>
            <a:ext cx="448550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5220072" y="1412776"/>
            <a:ext cx="3150096" cy="2831544"/>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il pane e il vino, segni del tuo amore.</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15438166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s.123rf.com/400wm/400/400/ingridhs/ingridhs1004/ingridhs100400144/6878570-pane-vino-e-pita-in-un-cest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1324"/>
            <a:ext cx="9175991" cy="688932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48729" y="3644444"/>
            <a:ext cx="5454352" cy="1323439"/>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questa offerta, accoglila Signore</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2496394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oopcrescereinsieme.org/wp-content/uploads/cuori-arte-digitale-15636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619672" y="1843951"/>
            <a:ext cx="5832648" cy="1938992"/>
          </a:xfrm>
          <a:prstGeom prst="rect">
            <a:avLst/>
          </a:prstGeom>
        </p:spPr>
        <p:txBody>
          <a:bodyPr wrap="square">
            <a:spAutoFit/>
          </a:bodyPr>
          <a:lstStyle/>
          <a:p>
            <a:pPr algn="ctr" eaLnBrk="1" fontAlgn="auto" hangingPunct="1">
              <a:spcBef>
                <a:spcPts val="0"/>
              </a:spcBef>
              <a:spcAft>
                <a:spcPts val="0"/>
              </a:spcAft>
            </a:pP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 di mille e mille cuori fai un cuore solo,</a:t>
            </a:r>
            <a:b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un corpo solo in te</a:t>
            </a:r>
            <a:endParaRPr lang="it-IT" sz="1800" dirty="0">
              <a:solidFill>
                <a:srgbClr val="00B050"/>
              </a:solidFill>
              <a:latin typeface="Calibri"/>
              <a:cs typeface="Arial" charset="0"/>
            </a:endParaRPr>
          </a:p>
        </p:txBody>
      </p:sp>
    </p:spTree>
    <p:extLst>
      <p:ext uri="{BB962C8B-B14F-4D97-AF65-F5344CB8AC3E}">
        <p14:creationId xmlns:p14="http://schemas.microsoft.com/office/powerpoint/2010/main" xmlns="" val="250266353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kuthumadierks.com/articoli/isis/immagini/60-Eucarestia-pane-vin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33153" cy="69092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188640"/>
            <a:ext cx="5454352" cy="1938992"/>
          </a:xfrm>
          <a:prstGeom prst="rect">
            <a:avLst/>
          </a:prstGeom>
        </p:spPr>
        <p:txBody>
          <a:bodyPr wrap="square">
            <a:spAutoFit/>
          </a:bodyPr>
          <a:lstStyle/>
          <a:p>
            <a:pPr algn="ct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 il Figlio tuo verrà, </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vivrà ancora </a:t>
            </a:r>
          </a:p>
          <a:p>
            <a:pPr algn="ctr" eaLnBrk="1" fontAlgn="auto" hangingPunct="1">
              <a:spcBef>
                <a:spcPts val="0"/>
              </a:spcBef>
              <a:spcAft>
                <a:spcPts val="0"/>
              </a:spcAft>
            </a:pP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a:t>
            </a: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mezzo a noi</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26032537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upload.wikimedia.org/wikipedia/commons/0/07/Grappolo_d%27uva_Gaglioppo_in_Calabri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86000" y="2151728"/>
            <a:ext cx="5742384" cy="1938992"/>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Mille grappoli maturi sotto il sole, </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festa della terra, </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14395354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immagini.4ever.eu/data/download/cibi-e-bevande/grappolo%20duva,%20vigneto%20162179.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
            <a:ext cx="9173208" cy="719091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86000" y="2013228"/>
            <a:ext cx="4572000" cy="2554545"/>
          </a:xfrm>
          <a:prstGeom prst="rect">
            <a:avLst/>
          </a:prstGeom>
        </p:spPr>
        <p:txBody>
          <a:bodyPr>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donano vigore, </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quando da ogni perla stilla il vino nuovo: </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6708010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images.4ever.eu/data/download/aliments-et-boissons/vin,%20raisin,%20tonneau%2016655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 y="-99392"/>
            <a:ext cx="9101809" cy="6957392"/>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4572000" y="692696"/>
            <a:ext cx="4572000" cy="1323439"/>
          </a:xfrm>
          <a:prstGeom prst="rect">
            <a:avLst/>
          </a:prstGeom>
        </p:spPr>
        <p:txBody>
          <a:bodyPr>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vino della gioia, dono tuo, Signore. </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27862903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mplarisanbernardo.org/com04s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80" y="0"/>
            <a:ext cx="448550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5220072" y="1412776"/>
            <a:ext cx="3150096" cy="2831544"/>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il pane e il vino, segni del tuo amore.</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6149031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s.123rf.com/400wm/400/400/ingridhs/ingridhs1004/ingridhs100400144/6878570-pane-vino-e-pita-in-un-cest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1324"/>
            <a:ext cx="9175991" cy="688932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48729" y="3644444"/>
            <a:ext cx="5454352" cy="1323439"/>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questa offerta, accoglila Signore</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300312701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oopcrescereinsieme.org/wp-content/uploads/cuori-arte-digitale-15636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619672" y="1843951"/>
            <a:ext cx="5832648" cy="1938992"/>
          </a:xfrm>
          <a:prstGeom prst="rect">
            <a:avLst/>
          </a:prstGeom>
        </p:spPr>
        <p:txBody>
          <a:bodyPr wrap="square">
            <a:spAutoFit/>
          </a:bodyPr>
          <a:lstStyle/>
          <a:p>
            <a:pPr algn="ctr" eaLnBrk="1" fontAlgn="auto" hangingPunct="1">
              <a:spcBef>
                <a:spcPts val="0"/>
              </a:spcBef>
              <a:spcAft>
                <a:spcPts val="0"/>
              </a:spcAft>
            </a:pP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 di mille e mille cuori fai un cuore solo,</a:t>
            </a:r>
            <a:b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un corpo solo in te</a:t>
            </a:r>
            <a:endParaRPr lang="it-IT" sz="1800" dirty="0">
              <a:solidFill>
                <a:srgbClr val="00B050"/>
              </a:solidFill>
              <a:latin typeface="Calibri"/>
              <a:cs typeface="Arial" charset="0"/>
            </a:endParaRPr>
          </a:p>
        </p:txBody>
      </p:sp>
    </p:spTree>
    <p:extLst>
      <p:ext uri="{BB962C8B-B14F-4D97-AF65-F5344CB8AC3E}">
        <p14:creationId xmlns:p14="http://schemas.microsoft.com/office/powerpoint/2010/main" xmlns="" val="6828076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18433" name="Rectangle 1"/>
          <p:cNvSpPr>
            <a:spLocks noChangeArrowheads="1"/>
          </p:cNvSpPr>
          <p:nvPr>
            <p:custDataLst>
              <p:tags r:id="rId2"/>
            </p:custDataLst>
          </p:nvPr>
        </p:nvSpPr>
        <p:spPr bwMode="auto">
          <a:xfrm>
            <a:off x="1714480" y="3500438"/>
            <a:ext cx="7267146" cy="3046988"/>
          </a:xfrm>
          <a:prstGeom prst="rect">
            <a:avLst/>
          </a:prstGeom>
          <a:solidFill>
            <a:schemeClr val="tx2">
              <a:lumMod val="20000"/>
              <a:lumOff val="80000"/>
            </a:schemeClr>
          </a:solidFill>
          <a:ln w="9525">
            <a:noFill/>
            <a:miter lim="800000"/>
            <a:headEnd/>
            <a:tailEnd/>
          </a:ln>
          <a:effectLst>
            <a:softEdge rad="127000"/>
          </a:effectLst>
        </p:spPr>
        <p:txBody>
          <a:bodyPr anchor="ctr">
            <a:spAutoFit/>
          </a:bodyPr>
          <a:lstStyle/>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Times New Roman" pitchFamily="18" charset="0"/>
              </a:rPr>
              <a:t>riveli ai nostri cuori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Times New Roman" pitchFamily="18" charset="0"/>
              </a:rPr>
              <a:t>l'amore di Dio.</a:t>
            </a:r>
            <a:endPar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endParaRP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	A te la lode, a te la gloria, </a:t>
            </a:r>
          </a:p>
          <a:p>
            <a:pPr algn="ctr">
              <a:tabLst>
                <a:tab pos="179388" algn="l"/>
                <a:tab pos="358775" algn="l"/>
                <a:tab pos="539750" algn="l"/>
                <a:tab pos="900113" algn="l"/>
                <a:tab pos="1079500" algn="l"/>
                <a:tab pos="1258888" algn="l"/>
                <a:tab pos="1619250" algn="l"/>
                <a:tab pos="1800225" algn="l"/>
                <a:tab pos="1979613" algn="l"/>
                <a:tab pos="2159000" algn="l"/>
                <a:tab pos="2339975" algn="l"/>
                <a:tab pos="2519363" algn="l"/>
                <a:tab pos="2698750" algn="l"/>
                <a:tab pos="2879725" algn="l"/>
                <a:tab pos="3059113" algn="l"/>
                <a:tab pos="3240088" algn="l"/>
                <a:tab pos="3419475" algn="l"/>
                <a:tab pos="3598863" algn="l"/>
                <a:tab pos="3779838" algn="l"/>
                <a:tab pos="3959225" algn="l"/>
                <a:tab pos="4140200" algn="l"/>
                <a:tab pos="4319588" algn="l"/>
                <a:tab pos="4498975" algn="l"/>
                <a:tab pos="4679950" algn="l"/>
                <a:tab pos="4859338" algn="l"/>
                <a:tab pos="5038725" algn="l"/>
                <a:tab pos="5219700" algn="l"/>
                <a:tab pos="5399088" algn="l"/>
                <a:tab pos="5578475" algn="l"/>
              </a:tabLst>
              <a:defRPr/>
            </a:pPr>
            <a:r>
              <a:rPr lang="it-IT" sz="4800" b="1" dirty="0">
                <a:solidFill>
                  <a:prstClr val="black"/>
                </a:solidFill>
                <a:effectLst>
                  <a:outerShdw blurRad="38100" dist="38100" dir="2700000" algn="tl">
                    <a:srgbClr val="000000">
                      <a:alpha val="43137"/>
                    </a:srgbClr>
                  </a:outerShdw>
                </a:effectLst>
                <a:ea typeface="Times New Roman" pitchFamily="18" charset="0"/>
                <a:cs typeface="Arial" pitchFamily="34" charset="0"/>
              </a:rPr>
              <a:t>nostro Salvatore!</a:t>
            </a:r>
            <a:r>
              <a:rPr lang="it-IT" sz="4800" b="1" dirty="0">
                <a:solidFill>
                  <a:prstClr val="black"/>
                </a:solidFill>
                <a:effectLst>
                  <a:outerShdw blurRad="38100" dist="38100" dir="2700000" algn="tl">
                    <a:srgbClr val="000000">
                      <a:alpha val="43137"/>
                    </a:srgbClr>
                  </a:outerShdw>
                </a:effectLst>
                <a:cs typeface="Arial" pitchFamily="34" charset="0"/>
              </a:rPr>
              <a:t> </a:t>
            </a:r>
          </a:p>
        </p:txBody>
      </p:sp>
    </p:spTree>
    <p:custDataLst>
      <p:tags r:id="rId1"/>
    </p:custDataLst>
    <p:extLst>
      <p:ext uri="{BB962C8B-B14F-4D97-AF65-F5344CB8AC3E}">
        <p14:creationId xmlns:p14="http://schemas.microsoft.com/office/powerpoint/2010/main" xmlns="" val="86932255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kuthumadierks.com/articoli/isis/immagini/60-Eucarestia-pane-vin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33153" cy="69092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188640"/>
            <a:ext cx="5454352" cy="1938992"/>
          </a:xfrm>
          <a:prstGeom prst="rect">
            <a:avLst/>
          </a:prstGeom>
        </p:spPr>
        <p:txBody>
          <a:bodyPr wrap="square">
            <a:spAutoFit/>
          </a:bodyPr>
          <a:lstStyle/>
          <a:p>
            <a:pPr algn="ct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 il Figlio tuo verrà, </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vivrà ancora </a:t>
            </a:r>
          </a:p>
          <a:p>
            <a:pPr algn="ctr" eaLnBrk="1" fontAlgn="auto" hangingPunct="1">
              <a:spcBef>
                <a:spcPts val="0"/>
              </a:spcBef>
              <a:spcAft>
                <a:spcPts val="0"/>
              </a:spcAft>
            </a:pP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a:t>
            </a: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mezzo a noi</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204175324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mplarisanbernardo.org/com04s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680" y="0"/>
            <a:ext cx="448550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5220072" y="1412776"/>
            <a:ext cx="3150096" cy="2831544"/>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il pane e il vino, segni del tuo amore.</a:t>
            </a:r>
            <a:b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7049773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us.123rf.com/400wm/400/400/ingridhs/ingridhs1004/ingridhs100400144/6878570-pane-vino-e-pita-in-un-cest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31324"/>
            <a:ext cx="9175991" cy="688932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2248729" y="3644444"/>
            <a:ext cx="5454352" cy="1323439"/>
          </a:xfrm>
          <a:prstGeom prst="rect">
            <a:avLst/>
          </a:prstGeom>
        </p:spPr>
        <p:txBody>
          <a:bodyPr wrap="square">
            <a:spAutoFit/>
          </a:bodyPr>
          <a:lstStyle/>
          <a:p>
            <a:pP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Ecco questa offerta, accoglila Signore</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1039471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coopcrescereinsieme.org/wp-content/uploads/cuori-arte-digitale-156365.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808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619672" y="1843951"/>
            <a:ext cx="5832648" cy="1938992"/>
          </a:xfrm>
          <a:prstGeom prst="rect">
            <a:avLst/>
          </a:prstGeom>
        </p:spPr>
        <p:txBody>
          <a:bodyPr wrap="square">
            <a:spAutoFit/>
          </a:bodyPr>
          <a:lstStyle/>
          <a:p>
            <a:pPr algn="ctr" eaLnBrk="1" fontAlgn="auto" hangingPunct="1">
              <a:spcBef>
                <a:spcPts val="0"/>
              </a:spcBef>
              <a:spcAft>
                <a:spcPts val="0"/>
              </a:spcAft>
            </a:pP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tu di mille e mille cuori fai un cuore solo,</a:t>
            </a:r>
            <a:b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it-IT" sz="4000" b="1" dirty="0">
                <a:solidFill>
                  <a:srgbClr val="00B05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un corpo solo in te</a:t>
            </a:r>
            <a:endParaRPr lang="it-IT" sz="1800" dirty="0">
              <a:solidFill>
                <a:srgbClr val="00B050"/>
              </a:solidFill>
              <a:latin typeface="Calibri"/>
              <a:cs typeface="Arial" charset="0"/>
            </a:endParaRPr>
          </a:p>
        </p:txBody>
      </p:sp>
    </p:spTree>
    <p:extLst>
      <p:ext uri="{BB962C8B-B14F-4D97-AF65-F5344CB8AC3E}">
        <p14:creationId xmlns:p14="http://schemas.microsoft.com/office/powerpoint/2010/main" xmlns="" val="34556512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kuthumadierks.com/articoli/isis/immagini/60-Eucarestia-pane-vin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33153" cy="690926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ttangolo 2"/>
          <p:cNvSpPr/>
          <p:nvPr/>
        </p:nvSpPr>
        <p:spPr>
          <a:xfrm>
            <a:off x="1475656" y="188640"/>
            <a:ext cx="5454352" cy="1938992"/>
          </a:xfrm>
          <a:prstGeom prst="rect">
            <a:avLst/>
          </a:prstGeom>
        </p:spPr>
        <p:txBody>
          <a:bodyPr wrap="square">
            <a:spAutoFit/>
          </a:bodyPr>
          <a:lstStyle/>
          <a:p>
            <a:pPr algn="ctr" eaLnBrk="1" fontAlgn="auto" hangingPunct="1">
              <a:spcBef>
                <a:spcPts val="0"/>
              </a:spcBef>
              <a:spcAft>
                <a:spcPts val="0"/>
              </a:spcAft>
            </a:pP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e il Figlio tuo verrà, </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vivrà ancora </a:t>
            </a:r>
          </a:p>
          <a:p>
            <a:pPr algn="ctr" eaLnBrk="1" fontAlgn="auto" hangingPunct="1">
              <a:spcBef>
                <a:spcPts val="0"/>
              </a:spcBef>
              <a:spcAft>
                <a:spcPts val="0"/>
              </a:spcAft>
            </a:pP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in </a:t>
            </a:r>
            <a:r>
              <a:rPr lang="it-IT" sz="4000" b="1" dirty="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mezzo a noi</a:t>
            </a:r>
            <a:r>
              <a:rPr lang="it-IT" sz="4000" b="1" dirty="0" smtClean="0">
                <a:solidFill>
                  <a:srgbClr val="FF000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t>
            </a:r>
            <a:endParaRPr lang="it-IT" sz="1800" dirty="0">
              <a:solidFill>
                <a:prstClr val="black"/>
              </a:solidFill>
              <a:latin typeface="Calibri"/>
              <a:cs typeface="Arial" charset="0"/>
            </a:endParaRPr>
          </a:p>
        </p:txBody>
      </p:sp>
    </p:spTree>
    <p:extLst>
      <p:ext uri="{BB962C8B-B14F-4D97-AF65-F5344CB8AC3E}">
        <p14:creationId xmlns:p14="http://schemas.microsoft.com/office/powerpoint/2010/main" xmlns="" val="207457280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ChangeArrowheads="1"/>
          </p:cNvSpPr>
          <p:nvPr/>
        </p:nvSpPr>
        <p:spPr bwMode="auto">
          <a:xfrm>
            <a:off x="142875" y="142875"/>
            <a:ext cx="9001125" cy="5508625"/>
          </a:xfrm>
          <a:prstGeom prst="rect">
            <a:avLst/>
          </a:prstGeom>
          <a:noFill/>
          <a:ln w="9525">
            <a:noFill/>
            <a:miter lim="800000"/>
            <a:headEnd/>
            <a:tailEnd/>
          </a:ln>
        </p:spPr>
        <p:txBody>
          <a:bodyPr anchor="ctr">
            <a:spAutoFit/>
          </a:bodyPr>
          <a:lstStyle/>
          <a:p>
            <a:pPr algn="just" eaLnBrk="0" hangingPunct="0">
              <a:defRPr/>
            </a:pPr>
            <a:r>
              <a:rPr lang="it-IT" sz="4400" dirty="0">
                <a:latin typeface="+mj-lt"/>
                <a:cs typeface="Times New Roman" pitchFamily="18" charset="0"/>
              </a:rPr>
              <a:t>Il Signore sia con voi.</a:t>
            </a:r>
            <a:endParaRPr lang="it-IT" sz="4400" dirty="0">
              <a:latin typeface="+mj-lt"/>
              <a:cs typeface="+mn-cs"/>
            </a:endParaRPr>
          </a:p>
          <a:p>
            <a:pPr algn="just" eaLnBrk="0" hangingPunct="0">
              <a:defRPr/>
            </a:pPr>
            <a:r>
              <a:rPr lang="it-IT" sz="4400" b="1" dirty="0">
                <a:latin typeface="+mj-lt"/>
                <a:cs typeface="Times New Roman" pitchFamily="18" charset="0"/>
              </a:rPr>
              <a:t>E con il tuo spirito.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In alto i nostri cuori.</a:t>
            </a:r>
            <a:endParaRPr lang="it-IT" sz="4400" dirty="0">
              <a:latin typeface="+mj-lt"/>
              <a:cs typeface="+mn-cs"/>
            </a:endParaRPr>
          </a:p>
          <a:p>
            <a:pPr algn="just" eaLnBrk="0" hangingPunct="0">
              <a:defRPr/>
            </a:pPr>
            <a:r>
              <a:rPr lang="it-IT" sz="4400" b="1" dirty="0">
                <a:latin typeface="+mj-lt"/>
                <a:cs typeface="Times New Roman" pitchFamily="18" charset="0"/>
              </a:rPr>
              <a:t>Sono rivolti al Signore. </a:t>
            </a:r>
            <a:endParaRPr lang="it-IT" sz="4400" dirty="0">
              <a:latin typeface="+mj-lt"/>
              <a:cs typeface="+mn-cs"/>
            </a:endParaRPr>
          </a:p>
          <a:p>
            <a:pPr algn="just" eaLnBrk="0" hangingPunct="0">
              <a:defRPr/>
            </a:pPr>
            <a:endParaRPr lang="it-IT" sz="4400" dirty="0">
              <a:latin typeface="+mj-lt"/>
              <a:cs typeface="Times New Roman" pitchFamily="18" charset="0"/>
            </a:endParaRPr>
          </a:p>
          <a:p>
            <a:pPr algn="just" eaLnBrk="0" hangingPunct="0">
              <a:defRPr/>
            </a:pPr>
            <a:r>
              <a:rPr lang="it-IT" sz="4400" dirty="0">
                <a:latin typeface="+mj-lt"/>
                <a:cs typeface="Times New Roman" pitchFamily="18" charset="0"/>
              </a:rPr>
              <a:t>Rendiamo grazie al Signore nostro Dio.</a:t>
            </a:r>
            <a:endParaRPr lang="it-IT" sz="4400" dirty="0">
              <a:latin typeface="+mj-lt"/>
              <a:cs typeface="+mn-cs"/>
            </a:endParaRPr>
          </a:p>
          <a:p>
            <a:pPr algn="just" eaLnBrk="0" hangingPunct="0">
              <a:defRPr/>
            </a:pPr>
            <a:r>
              <a:rPr lang="it-IT" sz="4400" b="1" dirty="0">
                <a:latin typeface="+mj-lt"/>
                <a:cs typeface="Times New Roman" pitchFamily="18" charset="0"/>
              </a:rPr>
              <a:t>È cosa buona e giusta. </a:t>
            </a:r>
            <a:endParaRPr lang="it-IT" sz="4400" dirty="0">
              <a:latin typeface="+mj-lt"/>
              <a:cs typeface="+mn-cs"/>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http://blufiles.storage.live.com/y1pzsalN3QoCVEq9Fes7BSho8yR5mA1E8VaZlapqIai1TSD6sOiau_6MCMBXoMjBR0D"/>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9525"/>
            <a:ext cx="9144000" cy="6867525"/>
          </a:xfrm>
          <a:prstGeom prst="rect">
            <a:avLst/>
          </a:prstGeom>
          <a:noFill/>
          <a:ln w="9525">
            <a:noFill/>
            <a:miter lim="800000"/>
            <a:headEnd/>
            <a:tailEnd/>
          </a:ln>
        </p:spPr>
      </p:pic>
      <p:sp>
        <p:nvSpPr>
          <p:cNvPr id="3" name="CasellaDiTesto 2"/>
          <p:cNvSpPr txBox="1"/>
          <p:nvPr/>
        </p:nvSpPr>
        <p:spPr>
          <a:xfrm>
            <a:off x="4214778" y="4303455"/>
            <a:ext cx="4929222" cy="2554545"/>
          </a:xfrm>
          <a:prstGeom prst="rect">
            <a:avLst/>
          </a:prstGeom>
          <a:solidFill>
            <a:srgbClr val="FFFFFF">
              <a:alpha val="69804"/>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il 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mn-cs"/>
              </a:rPr>
              <a:t>Dio dell’universo</a:t>
            </a:r>
          </a:p>
        </p:txBody>
      </p:sp>
      <p:sp>
        <p:nvSpPr>
          <p:cNvPr id="5" name="CasellaDiTesto 4"/>
          <p:cNvSpPr txBox="1"/>
          <p:nvPr/>
        </p:nvSpPr>
        <p:spPr>
          <a:xfrm>
            <a:off x="142875" y="142875"/>
            <a:ext cx="4643438" cy="2308225"/>
          </a:xfrm>
          <a:prstGeom prst="rect">
            <a:avLst/>
          </a:prstGeom>
          <a:noFill/>
        </p:spPr>
        <p:txBody>
          <a:bodyPr>
            <a:spAutoFit/>
          </a:bodyPr>
          <a:lstStyle/>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il Signore</a:t>
            </a:r>
          </a:p>
          <a:p>
            <a:pPr eaLnBrk="0" hangingPunct="0">
              <a:defRPr/>
            </a:pPr>
            <a:endParaRPr lang="it-IT" dirty="0">
              <a:solidFill>
                <a:prstClr val="black"/>
              </a:solidFill>
              <a:cs typeface="+mn-cs"/>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Immagine 4" descr="Immagine37.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571472" y="61248"/>
            <a:ext cx="5214974"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rPr>
              <a:t>I cieli e la terra</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rPr>
              <a:t>sono pieni</a:t>
            </a:r>
          </a:p>
          <a:p>
            <a:pPr eaLnBrk="0" hangingPunct="0">
              <a:defRPr/>
            </a:pPr>
            <a:r>
              <a:rPr lang="it-IT" sz="4000" b="1" spc="150" dirty="0">
                <a:ln w="19050">
                  <a:solidFill>
                    <a:srgbClr val="1F497D">
                      <a:lumMod val="75000"/>
                    </a:srgbClr>
                  </a:solidFill>
                </a:ln>
                <a:solidFill>
                  <a:srgbClr val="FF0000"/>
                </a:solidFill>
                <a:effectLst>
                  <a:outerShdw blurRad="25400" algn="tl" rotWithShape="0">
                    <a:srgbClr val="000000">
                      <a:alpha val="43000"/>
                    </a:srgbClr>
                  </a:outerShdw>
                </a:effectLst>
                <a:latin typeface="Arial Black" pitchFamily="34" charset="0"/>
                <a:cs typeface="+mn-cs"/>
              </a:rPr>
              <a:t>della tua gloria</a:t>
            </a:r>
          </a:p>
        </p:txBody>
      </p:sp>
      <p:sp>
        <p:nvSpPr>
          <p:cNvPr id="4" name="CasellaDiTesto 3"/>
          <p:cNvSpPr txBox="1"/>
          <p:nvPr/>
        </p:nvSpPr>
        <p:spPr>
          <a:xfrm>
            <a:off x="4000496" y="4572008"/>
            <a:ext cx="5072066" cy="1938992"/>
          </a:xfrm>
          <a:prstGeom prst="rect">
            <a:avLst/>
          </a:prstGeom>
          <a:solidFill>
            <a:srgbClr val="FFFFFF">
              <a:alpha val="69804"/>
            </a:srgbClr>
          </a:solidFill>
          <a:effectLst>
            <a:softEdge rad="63500"/>
          </a:effectLst>
        </p:spPr>
        <p:txBody>
          <a:bodyPr>
            <a:spAutoFit/>
            <a:scene3d>
              <a:camera prst="orthographicFront"/>
              <a:lightRig rig="soft" dir="t">
                <a:rot lat="0" lon="0" rev="10800000"/>
              </a:lightRig>
            </a:scene3d>
            <a:sp3d>
              <a:bevelT w="27940" h="12700"/>
              <a:contourClr>
                <a:srgbClr val="DDDDDD"/>
              </a:contourClr>
            </a:sp3d>
          </a:bodyPr>
          <a:lstStyle/>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mn-cs"/>
              </a:rPr>
              <a:t>I cieli e la terra</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mn-cs"/>
              </a:rPr>
              <a:t>sono pieni</a:t>
            </a:r>
          </a:p>
          <a:p>
            <a:pPr algn="r" eaLnBrk="0" hangingPunct="0">
              <a:defRPr/>
            </a:pPr>
            <a:r>
              <a:rPr lang="it-IT" sz="4000" b="1" spc="150" dirty="0">
                <a:ln w="19050">
                  <a:solidFill>
                    <a:prstClr val="white"/>
                  </a:solidFill>
                </a:ln>
                <a:solidFill>
                  <a:srgbClr val="1F497D">
                    <a:lumMod val="75000"/>
                  </a:srgbClr>
                </a:solidFill>
                <a:effectLst>
                  <a:outerShdw blurRad="25400" algn="tl" rotWithShape="0">
                    <a:srgbClr val="000000">
                      <a:alpha val="43000"/>
                    </a:srgbClr>
                  </a:outerShdw>
                </a:effectLst>
                <a:latin typeface="Arial Black" pitchFamily="34" charset="0"/>
                <a:cs typeface="+mn-cs"/>
              </a:rPr>
              <a:t>della tua gloria</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5" descr="F:\09 Presentazioni\Qumran\Immagine10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endParaRPr>
          </a:p>
        </p:txBody>
      </p:sp>
      <p:sp>
        <p:nvSpPr>
          <p:cNvPr id="5" name="Rettangolo 4"/>
          <p:cNvSpPr/>
          <p:nvPr/>
        </p:nvSpPr>
        <p:spPr>
          <a:xfrm>
            <a:off x="1714500" y="3000375"/>
            <a:ext cx="5572125" cy="2554288"/>
          </a:xfrm>
          <a:prstGeom prst="rect">
            <a:avLst/>
          </a:prstGeom>
        </p:spPr>
        <p:txBody>
          <a:bodyPr>
            <a:spAutoFit/>
          </a:bodyPr>
          <a:lstStyle/>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Nell’alto dei cieli</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1000100" y="214290"/>
            <a:ext cx="7000924" cy="1569660"/>
          </a:xfrm>
          <a:prstGeom prst="rect">
            <a:avLst/>
          </a:prstGeom>
          <a:solidFill>
            <a:schemeClr val="accent6">
              <a:lumMod val="40000"/>
              <a:lumOff val="60000"/>
            </a:schemeClr>
          </a:solidFill>
          <a:effectLst>
            <a:softEdge rad="127000"/>
          </a:effectLst>
        </p:spPr>
        <p:txBody>
          <a:bodyPr>
            <a:spAutoFit/>
          </a:bodyPr>
          <a:lstStyle/>
          <a:p>
            <a:pPr>
              <a:defRPr/>
            </a:pPr>
            <a:r>
              <a:rPr lang="it-IT" sz="4800" b="1" dirty="0">
                <a:solidFill>
                  <a:prstClr val="black"/>
                </a:solidFill>
                <a:effectLst>
                  <a:outerShdw blurRad="38100" dist="38100" dir="2700000" algn="tl">
                    <a:srgbClr val="000000">
                      <a:alpha val="43137"/>
                    </a:srgbClr>
                  </a:outerShdw>
                </a:effectLst>
                <a:cs typeface="Arial" charset="0"/>
              </a:rPr>
              <a:t>Luce che sorgi nella notte, cantiamo a te, o Signore!</a:t>
            </a:r>
            <a:endParaRPr lang="it-IT" sz="4800" dirty="0">
              <a:solidFill>
                <a:prstClr val="black"/>
              </a:solidFill>
              <a:effectLst>
                <a:outerShdw blurRad="38100" dist="38100" dir="2700000" algn="tl">
                  <a:srgbClr val="000000">
                    <a:alpha val="43137"/>
                  </a:srgbClr>
                </a:outerShdw>
              </a:effectLst>
              <a:cs typeface="Arial" charset="0"/>
            </a:endParaRPr>
          </a:p>
        </p:txBody>
      </p:sp>
    </p:spTree>
    <p:custDataLst>
      <p:tags r:id="rId1"/>
    </p:custDataLst>
    <p:extLst>
      <p:ext uri="{BB962C8B-B14F-4D97-AF65-F5344CB8AC3E}">
        <p14:creationId xmlns:p14="http://schemas.microsoft.com/office/powerpoint/2010/main" xmlns="" val="83779027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Users\Fede\Desktop\SANTO SPIRIT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1071539" y="1166843"/>
            <a:ext cx="7000923" cy="4524315"/>
          </a:xfrm>
          <a:prstGeom prst="rect">
            <a:avLst/>
          </a:prstGeom>
          <a:noFill/>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hangingPunct="0">
              <a:defRPr/>
            </a:pPr>
            <a:r>
              <a:rPr lang="it-IT" sz="36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è colui che viene</a:t>
            </a:r>
          </a:p>
          <a:p>
            <a:pPr algn="ctr" eaLnBrk="0" hangingPunct="0">
              <a:defRPr/>
            </a:pPr>
            <a:endParaRPr lang="it-IT" sz="3600" b="1" dirty="0">
              <a:ln/>
              <a:solidFill>
                <a:srgbClr val="4F81BD"/>
              </a:solidFill>
              <a:effectLst>
                <a:outerShdw blurRad="19685" dist="12700" dir="5400000" algn="tl" rotWithShape="0">
                  <a:srgbClr val="4F81BD">
                    <a:satMod val="130000"/>
                    <a:alpha val="60000"/>
                  </a:srgbClr>
                </a:outerShdw>
              </a:effectLst>
              <a:latin typeface="Arial Black" pitchFamily="34" charset="0"/>
              <a:cs typeface="+mn-cs"/>
            </a:endParaRP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Benedetto è</a:t>
            </a:r>
          </a:p>
          <a:p>
            <a:pPr algn="ctr" eaLnBrk="0" hangingPunct="0">
              <a:defRPr/>
            </a:pPr>
            <a:r>
              <a:rPr lang="it-IT" sz="36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è colui che viene</a:t>
            </a:r>
          </a:p>
          <a:p>
            <a:pPr algn="ctr" eaLnBrk="0" hangingPunct="0">
              <a:defRPr/>
            </a:pPr>
            <a:r>
              <a:rPr lang="it-IT" sz="36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mn-cs"/>
              </a:rPr>
              <a:t>nel nome del Signore.</a:t>
            </a: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5" descr="F:\09 Presentazioni\Qumran\Immagine10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noFill/>
            <a:miter lim="800000"/>
            <a:headEnd/>
            <a:tailEnd/>
          </a:ln>
        </p:spPr>
      </p:pic>
      <p:sp>
        <p:nvSpPr>
          <p:cNvPr id="3" name="CasellaDiTesto 2"/>
          <p:cNvSpPr txBox="1"/>
          <p:nvPr/>
        </p:nvSpPr>
        <p:spPr>
          <a:xfrm>
            <a:off x="928662" y="214290"/>
            <a:ext cx="7643866" cy="1323439"/>
          </a:xfrm>
          <a:prstGeom prst="rect">
            <a:avLst/>
          </a:prstGeom>
          <a:solidFill>
            <a:srgbClr val="FFFFFF">
              <a:alpha val="50196"/>
            </a:srgbClr>
          </a:solidFill>
          <a:effectLst>
            <a:softEdge rad="127000"/>
          </a:effectLst>
        </p:spPr>
        <p:txBody>
          <a:bodyPr>
            <a:spAutoFit/>
            <a:scene3d>
              <a:camera prst="orthographicFront"/>
              <a:lightRig rig="soft" dir="t">
                <a:rot lat="0" lon="0" rev="10800000"/>
              </a:lightRig>
            </a:scene3d>
            <a:sp3d>
              <a:bevelT w="27940" h="12700"/>
              <a:contourClr>
                <a:srgbClr val="DDDDDD"/>
              </a:contourClr>
            </a:sp3d>
          </a:bodyPr>
          <a:lstStyle/>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 </a:t>
            </a:r>
          </a:p>
          <a:p>
            <a:pPr algn="ctr" eaLnBrk="0" hangingPunct="0">
              <a:defRPr/>
            </a:pPr>
            <a:r>
              <a:rPr lang="it-IT" sz="4000" b="1" spc="150" dirty="0">
                <a:ln w="11430"/>
                <a:solidFill>
                  <a:srgbClr val="FF0000"/>
                </a:solidFill>
                <a:effectLst>
                  <a:outerShdw blurRad="25400" algn="tl" rotWithShape="0">
                    <a:srgbClr val="000000">
                      <a:alpha val="43000"/>
                    </a:srgbClr>
                  </a:outerShdw>
                </a:effectLst>
                <a:latin typeface="Arial Black" pitchFamily="34" charset="0"/>
                <a:cs typeface="+mn-cs"/>
              </a:rPr>
              <a:t>Osanna </a:t>
            </a:r>
            <a:r>
              <a:rPr lang="it-IT" sz="4000" b="1" spc="150" dirty="0" err="1">
                <a:ln w="11430"/>
                <a:solidFill>
                  <a:srgbClr val="FF0000"/>
                </a:solidFill>
                <a:effectLst>
                  <a:outerShdw blurRad="25400" algn="tl" rotWithShape="0">
                    <a:srgbClr val="000000">
                      <a:alpha val="43000"/>
                    </a:srgbClr>
                  </a:outerShdw>
                </a:effectLst>
                <a:latin typeface="Arial Black" pitchFamily="34" charset="0"/>
                <a:cs typeface="+mn-cs"/>
              </a:rPr>
              <a:t>Osanna</a:t>
            </a:r>
            <a:endPar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endParaRPr>
          </a:p>
        </p:txBody>
      </p:sp>
      <p:sp>
        <p:nvSpPr>
          <p:cNvPr id="5" name="Rettangolo 4"/>
          <p:cNvSpPr/>
          <p:nvPr/>
        </p:nvSpPr>
        <p:spPr>
          <a:xfrm>
            <a:off x="1714500" y="3000375"/>
            <a:ext cx="5572125" cy="2554288"/>
          </a:xfrm>
          <a:prstGeom prst="rect">
            <a:avLst/>
          </a:prstGeom>
        </p:spPr>
        <p:txBody>
          <a:bodyPr>
            <a:spAutoFit/>
          </a:bodyPr>
          <a:lstStyle/>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Osanna </a:t>
            </a:r>
          </a:p>
          <a:p>
            <a:pPr algn="ctr" eaLnBrk="0" hangingPunct="0">
              <a:defRPr/>
            </a:pPr>
            <a:r>
              <a:rPr lang="it-IT" sz="4000" b="1" spc="150" dirty="0">
                <a:ln w="11430"/>
                <a:solidFill>
                  <a:srgbClr val="1F497D">
                    <a:lumMod val="75000"/>
                  </a:srgbClr>
                </a:solidFill>
                <a:effectLst>
                  <a:outerShdw blurRad="25400" algn="tl" rotWithShape="0">
                    <a:srgbClr val="000000">
                      <a:alpha val="43000"/>
                    </a:srgbClr>
                  </a:outerShdw>
                </a:effectLst>
                <a:latin typeface="Arial Black" pitchFamily="34" charset="0"/>
                <a:cs typeface="+mn-cs"/>
              </a:rPr>
              <a:t>Nell’alto dei cieli</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Immagine 3" descr="Immagine34.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w="9525">
            <a:noFill/>
            <a:miter lim="800000"/>
            <a:headEnd/>
            <a:tailEnd/>
          </a:ln>
        </p:spPr>
      </p:pic>
      <p:sp>
        <p:nvSpPr>
          <p:cNvPr id="5" name="CasellaDiTesto 4"/>
          <p:cNvSpPr txBox="1"/>
          <p:nvPr/>
        </p:nvSpPr>
        <p:spPr>
          <a:xfrm>
            <a:off x="4000496" y="357166"/>
            <a:ext cx="4786346" cy="1938992"/>
          </a:xfrm>
          <a:prstGeom prst="rect">
            <a:avLst/>
          </a:prstGeom>
          <a:solidFill>
            <a:srgbClr val="FFFFFF">
              <a:alpha val="60000"/>
            </a:srgbClr>
          </a:solidFill>
          <a:effectLst>
            <a:softEdge rad="127000"/>
          </a:effectLst>
        </p:spPr>
        <p:txBody>
          <a:bodyPr>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endParaRPr>
          </a:p>
          <a:p>
            <a:pPr algn="r" eaLnBrk="0" hangingPunct="0">
              <a:defRPr/>
            </a:pPr>
            <a:r>
              <a:rPr lang="it-IT" sz="4000" b="1" dirty="0">
                <a:ln/>
                <a:solidFill>
                  <a:srgbClr val="FF0000"/>
                </a:solidFill>
                <a:effectLst>
                  <a:outerShdw blurRad="19685" dist="12700" dir="5400000" algn="tl" rotWithShape="0">
                    <a:srgbClr val="4F81BD">
                      <a:satMod val="130000"/>
                      <a:alpha val="60000"/>
                    </a:srgbClr>
                  </a:outerShdw>
                </a:effectLst>
                <a:latin typeface="Arial Black" pitchFamily="34" charset="0"/>
                <a:cs typeface="+mn-cs"/>
              </a:rPr>
              <a:t>Santo il Signore</a:t>
            </a:r>
          </a:p>
        </p:txBody>
      </p:sp>
      <p:sp>
        <p:nvSpPr>
          <p:cNvPr id="6" name="Rettangolo 5"/>
          <p:cNvSpPr/>
          <p:nvPr/>
        </p:nvSpPr>
        <p:spPr>
          <a:xfrm>
            <a:off x="214313" y="3857625"/>
            <a:ext cx="5214937" cy="2554288"/>
          </a:xfrm>
          <a:prstGeom prst="rect">
            <a:avLst/>
          </a:prstGeom>
        </p:spPr>
        <p:txBody>
          <a:bodyPr>
            <a:spAutoFit/>
          </a:bodyPr>
          <a:lstStyle/>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a:t>
            </a:r>
            <a:r>
              <a:rPr lang="it-IT" sz="4000" b="1" dirty="0" err="1">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a:t>
            </a:r>
            <a:endPar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endParaRPr>
          </a:p>
          <a:p>
            <a:pPr eaLnBrk="0" hangingPunct="0">
              <a:defRPr/>
            </a:pPr>
            <a:r>
              <a:rPr lang="it-IT" sz="4000" b="1" dirty="0">
                <a:ln/>
                <a:solidFill>
                  <a:srgbClr val="1F497D">
                    <a:lumMod val="75000"/>
                  </a:srgbClr>
                </a:solidFill>
                <a:effectLst>
                  <a:outerShdw blurRad="19685" dist="12700" dir="5400000" algn="tl" rotWithShape="0">
                    <a:srgbClr val="4F81BD">
                      <a:satMod val="130000"/>
                      <a:alpha val="60000"/>
                    </a:srgbClr>
                  </a:outerShdw>
                </a:effectLst>
                <a:latin typeface="Arial Black" pitchFamily="34" charset="0"/>
                <a:cs typeface="+mn-cs"/>
              </a:rPr>
              <a:t>Santo il Signore</a:t>
            </a:r>
          </a:p>
          <a:p>
            <a:pPr eaLnBrk="0" hangingPunct="0">
              <a:defRPr/>
            </a:pPr>
            <a:r>
              <a:rPr lang="it-IT" sz="4000" b="1" dirty="0">
                <a:ln/>
                <a:solidFill>
                  <a:srgbClr val="008000"/>
                </a:solidFill>
                <a:effectLst>
                  <a:outerShdw blurRad="19685" dist="12700" dir="5400000" algn="tl" rotWithShape="0">
                    <a:srgbClr val="4F81BD">
                      <a:satMod val="130000"/>
                      <a:alpha val="60000"/>
                    </a:srgbClr>
                  </a:outerShdw>
                </a:effectLst>
                <a:latin typeface="Arial Black" pitchFamily="34" charset="0"/>
                <a:cs typeface="+mn-cs"/>
              </a:rPr>
              <a:t>Dio dell’universo</a:t>
            </a:r>
          </a:p>
        </p:txBody>
      </p:sp>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Immagine 3" descr="Eucaristia 7.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43000" y="0"/>
            <a:ext cx="6954838" cy="6858000"/>
          </a:xfrm>
          <a:prstGeom prst="rect">
            <a:avLst/>
          </a:prstGeom>
          <a:noFill/>
          <a:ln w="9525">
            <a:noFill/>
            <a:miter lim="800000"/>
            <a:headEnd/>
            <a:tailEnd/>
          </a:ln>
        </p:spPr>
      </p:pic>
      <p:sp>
        <p:nvSpPr>
          <p:cNvPr id="2" name="CasellaDiTesto 1"/>
          <p:cNvSpPr txBox="1"/>
          <p:nvPr/>
        </p:nvSpPr>
        <p:spPr>
          <a:xfrm>
            <a:off x="357188" y="642938"/>
            <a:ext cx="8786812" cy="3170237"/>
          </a:xfrm>
          <a:prstGeom prst="rect">
            <a:avLst/>
          </a:prstGeom>
          <a:solidFill>
            <a:srgbClr val="FFFFFF">
              <a:alpha val="69804"/>
            </a:srgbClr>
          </a:solidFill>
          <a:effectLst>
            <a:softEdge rad="127000"/>
          </a:effectLst>
        </p:spPr>
        <p:txBody>
          <a:bodyPr>
            <a:spAutoFit/>
          </a:bodyPr>
          <a:lstStyle/>
          <a:p>
            <a:pPr>
              <a:defRPr/>
            </a:pPr>
            <a:r>
              <a:rPr lang="it-IT" sz="4400" dirty="0">
                <a:solidFill>
                  <a:prstClr val="black"/>
                </a:solidFill>
                <a:latin typeface="Times" charset="0"/>
                <a:cs typeface="Arial" charset="0"/>
              </a:rPr>
              <a:t>Mistero della fede.</a:t>
            </a:r>
          </a:p>
          <a:p>
            <a:pPr>
              <a:defRPr/>
            </a:pPr>
            <a:endParaRPr lang="it-IT" dirty="0">
              <a:solidFill>
                <a:prstClr val="black"/>
              </a:solidFill>
              <a:latin typeface="Times" charset="0"/>
              <a:cs typeface="Arial" charset="0"/>
            </a:endParaRPr>
          </a:p>
          <a:p>
            <a:pPr>
              <a:defRPr/>
            </a:pPr>
            <a:r>
              <a:rPr lang="it-IT" sz="4400" b="1" dirty="0">
                <a:solidFill>
                  <a:srgbClr val="FF0000"/>
                </a:solidFill>
                <a:effectLst>
                  <a:outerShdw blurRad="38100" dist="38100" dir="2700000" algn="tl">
                    <a:srgbClr val="000000">
                      <a:alpha val="43137"/>
                    </a:srgbClr>
                  </a:outerShdw>
                </a:effectLst>
                <a:latin typeface="Times" charset="0"/>
                <a:cs typeface="Arial" charset="0"/>
              </a:rPr>
              <a:t>Annunziamo la tua morte, Signore, </a:t>
            </a:r>
          </a:p>
          <a:p>
            <a:pPr>
              <a:defRPr/>
            </a:pPr>
            <a:r>
              <a:rPr lang="it-IT" sz="4400" b="1" dirty="0">
                <a:solidFill>
                  <a:srgbClr val="FF0000"/>
                </a:solidFill>
                <a:effectLst>
                  <a:outerShdw blurRad="38100" dist="38100" dir="2700000" algn="tl">
                    <a:srgbClr val="000000">
                      <a:alpha val="43137"/>
                    </a:srgbClr>
                  </a:outerShdw>
                </a:effectLst>
                <a:latin typeface="Times" charset="0"/>
                <a:cs typeface="Arial" charset="0"/>
              </a:rPr>
              <a:t>proclamiamo la tua risurrezione, </a:t>
            </a:r>
          </a:p>
          <a:p>
            <a:pPr>
              <a:defRPr/>
            </a:pPr>
            <a:r>
              <a:rPr lang="it-IT" sz="4400" b="1" dirty="0">
                <a:solidFill>
                  <a:srgbClr val="FF0000"/>
                </a:solidFill>
                <a:effectLst>
                  <a:outerShdw blurRad="38100" dist="38100" dir="2700000" algn="tl">
                    <a:srgbClr val="000000">
                      <a:alpha val="43137"/>
                    </a:srgbClr>
                  </a:outerShdw>
                </a:effectLst>
                <a:latin typeface="Times" charset="0"/>
                <a:cs typeface="Arial" charset="0"/>
              </a:rPr>
              <a:t>nell'attesa della tua venuta.</a:t>
            </a: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Immagine 2" descr="0015.tif"/>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43063" y="0"/>
            <a:ext cx="7500937" cy="6856413"/>
          </a:xfrm>
          <a:prstGeom prst="rect">
            <a:avLst/>
          </a:prstGeom>
          <a:noFill/>
          <a:ln w="9525">
            <a:noFill/>
            <a:miter lim="800000"/>
            <a:headEnd/>
            <a:tailEnd/>
          </a:ln>
        </p:spPr>
      </p:pic>
      <p:sp>
        <p:nvSpPr>
          <p:cNvPr id="3073" name="Rectangle 1"/>
          <p:cNvSpPr>
            <a:spLocks noChangeArrowheads="1"/>
          </p:cNvSpPr>
          <p:nvPr/>
        </p:nvSpPr>
        <p:spPr bwMode="auto">
          <a:xfrm>
            <a:off x="714375" y="285750"/>
            <a:ext cx="7450138" cy="5508625"/>
          </a:xfrm>
          <a:prstGeom prst="rect">
            <a:avLst/>
          </a:prstGeom>
          <a:solidFill>
            <a:srgbClr val="FFFFFF">
              <a:alpha val="80000"/>
            </a:srgbClr>
          </a:solidFill>
          <a:ln w="9525">
            <a:noFill/>
            <a:miter lim="800000"/>
            <a:headEnd/>
            <a:tailEnd/>
          </a:ln>
          <a:effectLst>
            <a:softEdge rad="317500"/>
          </a:effectLst>
        </p:spPr>
        <p:txBody>
          <a:bodyPr wrap="none" anchor="ctr">
            <a:spAutoFit/>
          </a:bodyPr>
          <a:lstStyle/>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Arial" charset="0"/>
              </a:rPr>
              <a:t>Per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Arial" charset="0"/>
              </a:rPr>
              <a:t>con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Arial" charset="0"/>
              </a:rPr>
              <a:t>e in Cristo,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Arial" charset="0"/>
              </a:rPr>
              <a:t>a te, Dio Padre onnipotente,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Arial" charset="0"/>
              </a:rPr>
              <a:t>nell'unità dello Spirito Santo,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Arial" charset="0"/>
              </a:rPr>
              <a:t>ogni onore e gloria </a:t>
            </a:r>
          </a:p>
          <a:p>
            <a:pPr algn="just">
              <a:defRPr/>
            </a:pPr>
            <a:r>
              <a:rPr lang="it-IT" sz="4400" dirty="0">
                <a:solidFill>
                  <a:srgbClr val="FF0000"/>
                </a:solidFill>
                <a:effectLst>
                  <a:outerShdw blurRad="38100" dist="38100" dir="2700000" algn="tl">
                    <a:srgbClr val="000000">
                      <a:alpha val="43137"/>
                    </a:srgbClr>
                  </a:outerShdw>
                </a:effectLst>
                <a:ea typeface="Times New Roman" pitchFamily="18" charset="0"/>
                <a:cs typeface="Arial" charset="0"/>
              </a:rPr>
              <a:t>per tutti i secoli dei secoli.</a:t>
            </a:r>
            <a:endParaRPr lang="it-IT" sz="4400" dirty="0">
              <a:solidFill>
                <a:srgbClr val="FF0000"/>
              </a:solidFill>
              <a:effectLst>
                <a:outerShdw blurRad="38100" dist="38100" dir="2700000" algn="tl">
                  <a:srgbClr val="000000">
                    <a:alpha val="43137"/>
                  </a:srgbClr>
                </a:outerShdw>
              </a:effectLst>
              <a:cs typeface="Arial" charset="0"/>
            </a:endParaRPr>
          </a:p>
          <a:p>
            <a:pPr algn="r">
              <a:defRPr/>
            </a:pPr>
            <a:r>
              <a:rPr lang="it-IT" sz="4400" b="1" dirty="0">
                <a:solidFill>
                  <a:srgbClr val="FF0000"/>
                </a:solidFill>
                <a:effectLst>
                  <a:outerShdw blurRad="38100" dist="38100" dir="2700000" algn="tl">
                    <a:srgbClr val="000000">
                      <a:alpha val="43137"/>
                    </a:srgbClr>
                  </a:outerShdw>
                </a:effectLst>
                <a:ea typeface="Times New Roman" pitchFamily="18" charset="0"/>
                <a:cs typeface="Arial" charset="0"/>
              </a:rPr>
              <a:t>Amen.</a:t>
            </a:r>
            <a:endParaRPr lang="it-IT" sz="4400" dirty="0">
              <a:solidFill>
                <a:srgbClr val="FF0000"/>
              </a:solidFill>
              <a:effectLst>
                <a:outerShdw blurRad="38100" dist="38100" dir="2700000" algn="tl">
                  <a:srgbClr val="000000">
                    <a:alpha val="43137"/>
                  </a:srgbClr>
                </a:outerShdw>
              </a:effectLst>
              <a:cs typeface="Arial" charset="0"/>
            </a:endParaRPr>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7" descr="47"/>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78" name="Rectangle 1"/>
          <p:cNvSpPr>
            <a:spLocks noChangeArrowheads="1"/>
          </p:cNvSpPr>
          <p:nvPr/>
        </p:nvSpPr>
        <p:spPr bwMode="auto">
          <a:xfrm>
            <a:off x="214313" y="314525"/>
            <a:ext cx="8715405" cy="6186309"/>
          </a:xfrm>
          <a:prstGeom prst="rect">
            <a:avLst/>
          </a:prstGeom>
          <a:solidFill>
            <a:srgbClr val="FFFFFF">
              <a:alpha val="69804"/>
            </a:srgbClr>
          </a:solidFill>
          <a:ln w="9525">
            <a:noFill/>
            <a:miter lim="800000"/>
            <a:headEnd/>
            <a:tailEnd/>
          </a:ln>
          <a:effectLst>
            <a:softEdge rad="63500"/>
          </a:effectLst>
        </p:spPr>
        <p:txBody>
          <a:bodyPr anchor="ctr">
            <a:spAutoFit/>
          </a:bodyPr>
          <a:lstStyle/>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Padre nostro, che sei nei cieli,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sia santificato il tuo nome,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venga il tuo regno,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sia fatta la tua volontà,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come in cielo così in terra.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Dacci oggi il nostro pane quotidiano,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e rimetti a noi i nostri debiti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come </a:t>
            </a:r>
            <a:r>
              <a:rPr lang="it-IT" sz="3600" b="1" dirty="0" smtClean="0">
                <a:solidFill>
                  <a:prstClr val="black"/>
                </a:solidFill>
                <a:effectLst>
                  <a:outerShdw blurRad="38100" dist="38100" dir="2700000" algn="tl">
                    <a:srgbClr val="000000">
                      <a:alpha val="43137"/>
                    </a:srgbClr>
                  </a:outerShdw>
                </a:effectLst>
                <a:cs typeface="Times New Roman" pitchFamily="18" charset="0"/>
              </a:rPr>
              <a:t>anche noi </a:t>
            </a:r>
            <a:r>
              <a:rPr lang="it-IT" sz="3600" b="1" dirty="0">
                <a:solidFill>
                  <a:prstClr val="black"/>
                </a:solidFill>
                <a:effectLst>
                  <a:outerShdw blurRad="38100" dist="38100" dir="2700000" algn="tl">
                    <a:srgbClr val="000000">
                      <a:alpha val="43137"/>
                    </a:srgbClr>
                  </a:outerShdw>
                </a:effectLst>
                <a:cs typeface="Times New Roman" pitchFamily="18" charset="0"/>
              </a:rPr>
              <a:t>li rimettiamo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ai nostri debitori,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e non </a:t>
            </a:r>
            <a:r>
              <a:rPr lang="it-IT" sz="3600" b="1" dirty="0" smtClean="0">
                <a:solidFill>
                  <a:prstClr val="black"/>
                </a:solidFill>
                <a:effectLst>
                  <a:outerShdw blurRad="38100" dist="38100" dir="2700000" algn="tl">
                    <a:srgbClr val="000000">
                      <a:alpha val="43137"/>
                    </a:srgbClr>
                  </a:outerShdw>
                </a:effectLst>
                <a:cs typeface="Times New Roman" pitchFamily="18" charset="0"/>
              </a:rPr>
              <a:t>abbandonarci alla </a:t>
            </a:r>
            <a:r>
              <a:rPr lang="it-IT" sz="3600" b="1" dirty="0">
                <a:solidFill>
                  <a:prstClr val="black"/>
                </a:solidFill>
                <a:effectLst>
                  <a:outerShdw blurRad="38100" dist="38100" dir="2700000" algn="tl">
                    <a:srgbClr val="000000">
                      <a:alpha val="43137"/>
                    </a:srgbClr>
                  </a:outerShdw>
                </a:effectLst>
                <a:cs typeface="Times New Roman" pitchFamily="18" charset="0"/>
              </a:rPr>
              <a:t>tentazione, </a:t>
            </a:r>
          </a:p>
          <a:p>
            <a:pPr algn="just">
              <a:defRPr/>
            </a:pPr>
            <a:r>
              <a:rPr lang="it-IT" sz="3600" b="1" dirty="0">
                <a:solidFill>
                  <a:prstClr val="black"/>
                </a:solidFill>
                <a:effectLst>
                  <a:outerShdw blurRad="38100" dist="38100" dir="2700000" algn="tl">
                    <a:srgbClr val="000000">
                      <a:alpha val="43137"/>
                    </a:srgbClr>
                  </a:outerShdw>
                </a:effectLst>
                <a:cs typeface="Times New Roman" pitchFamily="18" charset="0"/>
              </a:rPr>
              <a:t>ma liberaci dal male.</a:t>
            </a:r>
            <a:endParaRPr lang="it-IT" sz="3600" dirty="0">
              <a:solidFill>
                <a:prstClr val="black"/>
              </a:solidFill>
              <a:effectLst>
                <a:outerShdw blurRad="38100" dist="38100" dir="2700000" algn="tl">
                  <a:srgbClr val="000000">
                    <a:alpha val="43137"/>
                  </a:srgbClr>
                </a:outerShdw>
              </a:effectLst>
              <a:cs typeface="Arial"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01378"/>
                                        </p:tgtEl>
                                        <p:attrNameLst>
                                          <p:attrName>style.visibility</p:attrName>
                                        </p:attrNameLst>
                                      </p:cBhvr>
                                      <p:to>
                                        <p:strVal val="visible"/>
                                      </p:to>
                                    </p:set>
                                    <p:animEffect transition="in" filter="fade">
                                      <p:cBhvr>
                                        <p:cTn id="7" dur="2000"/>
                                        <p:tgtEl>
                                          <p:spTgt spid="1013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21617397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extLst>
              <a:ext uri="{28A0092B-C50C-407E-A947-70E740481C1C}">
                <a14:useLocalDpi xmlns:a14="http://schemas.microsoft.com/office/drawing/2010/main" xmlns=""/>
              </a:ext>
            </a:extLst>
          </a:blip>
          <a:srcRect/>
          <a:stretch>
            <a:fillRect/>
          </a:stretch>
        </a:blipFill>
        <a:effectLst/>
      </p:bgPr>
    </p:bg>
    <p:spTree>
      <p:nvGrpSpPr>
        <p:cNvPr id="1" name=""/>
        <p:cNvGrpSpPr/>
        <p:nvPr/>
      </p:nvGrpSpPr>
      <p:grpSpPr>
        <a:xfrm>
          <a:off x="0" y="0"/>
          <a:ext cx="0" cy="0"/>
          <a:chOff x="0" y="0"/>
          <a:chExt cx="0" cy="0"/>
        </a:xfrm>
      </p:grpSpPr>
      <p:sp>
        <p:nvSpPr>
          <p:cNvPr id="2" name="Rettangolo 1"/>
          <p:cNvSpPr/>
          <p:nvPr>
            <p:custDataLst>
              <p:tags r:id="rId2"/>
            </p:custDataLst>
          </p:nvPr>
        </p:nvSpPr>
        <p:spPr>
          <a:xfrm>
            <a:off x="428596" y="4143380"/>
            <a:ext cx="8215370" cy="1569660"/>
          </a:xfrm>
          <a:prstGeom prst="rect">
            <a:avLst/>
          </a:prstGeom>
          <a:solidFill>
            <a:schemeClr val="tx2">
              <a:lumMod val="20000"/>
              <a:lumOff val="80000"/>
            </a:schemeClr>
          </a:solidFill>
          <a:effectLst>
            <a:softEdge rad="63500"/>
          </a:effectLst>
        </p:spPr>
        <p:txBody>
          <a:bodyPr>
            <a:spAutoFit/>
          </a:bodyPr>
          <a:lstStyle/>
          <a:p>
            <a:pPr algn="ctr">
              <a:defRPr/>
            </a:pPr>
            <a:r>
              <a:rPr lang="it-IT" sz="4800" b="1" dirty="0">
                <a:solidFill>
                  <a:srgbClr val="FF0000"/>
                </a:solidFill>
                <a:effectLst>
                  <a:outerShdw blurRad="38100" dist="38100" dir="2700000" algn="tl">
                    <a:srgbClr val="000000">
                      <a:alpha val="43137"/>
                    </a:srgbClr>
                  </a:outerShdw>
                </a:effectLst>
                <a:cs typeface="Arial" charset="0"/>
              </a:rPr>
              <a:t>Stella che splendi nel mattino di un nuovo giorno</a:t>
            </a:r>
            <a:endParaRPr lang="it-IT" sz="4800" dirty="0">
              <a:solidFill>
                <a:srgbClr val="FF0000"/>
              </a:solidFill>
              <a:effectLst>
                <a:outerShdw blurRad="38100" dist="38100" dir="2700000" algn="tl">
                  <a:srgbClr val="000000">
                    <a:alpha val="43137"/>
                  </a:srgbClr>
                </a:outerShdw>
              </a:effectLst>
              <a:cs typeface="Arial" charset="0"/>
            </a:endParaRPr>
          </a:p>
        </p:txBody>
      </p:sp>
    </p:spTree>
    <p:custDataLst>
      <p:tags r:id="rId1"/>
    </p:custDataLst>
    <p:extLst>
      <p:ext uri="{BB962C8B-B14F-4D97-AF65-F5344CB8AC3E}">
        <p14:creationId xmlns:p14="http://schemas.microsoft.com/office/powerpoint/2010/main" xmlns="" val="174378641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1"/>
          <p:cNvSpPr>
            <a:spLocks noChangeArrowheads="1"/>
          </p:cNvSpPr>
          <p:nvPr/>
        </p:nvSpPr>
        <p:spPr bwMode="auto">
          <a:xfrm>
            <a:off x="6143625" y="857250"/>
            <a:ext cx="3000375" cy="4154488"/>
          </a:xfrm>
          <a:prstGeom prst="rect">
            <a:avLst/>
          </a:prstGeom>
          <a:noFill/>
          <a:ln w="9525">
            <a:noFill/>
            <a:miter lim="800000"/>
            <a:headEnd/>
            <a:tailEnd/>
          </a:ln>
          <a:effectLst/>
        </p:spPr>
        <p:txBody>
          <a:bodyPr anchor="ctr">
            <a:spAutoFit/>
          </a:bodyPr>
          <a:lstStyle/>
          <a:p>
            <a:pPr algn="just" eaLnBrk="1" hangingPunct="1">
              <a:defRPr/>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Tuo </a:t>
            </a:r>
          </a:p>
          <a:p>
            <a:pPr algn="just" eaLnBrk="1" hangingPunct="1">
              <a:defRPr/>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è il regno, </a:t>
            </a:r>
          </a:p>
          <a:p>
            <a:pPr algn="just" eaLnBrk="1" hangingPunct="1">
              <a:defRPr/>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tua </a:t>
            </a:r>
          </a:p>
          <a:p>
            <a:pPr algn="just" eaLnBrk="1" hangingPunct="1">
              <a:defRPr/>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la potenza </a:t>
            </a:r>
          </a:p>
          <a:p>
            <a:pPr algn="just" eaLnBrk="1" hangingPunct="1">
              <a:defRPr/>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e la gloria </a:t>
            </a:r>
          </a:p>
          <a:p>
            <a:pPr algn="just" eaLnBrk="1" hangingPunct="1">
              <a:defRPr/>
            </a:pPr>
            <a:r>
              <a:rPr lang="it-IT" sz="4400" b="1" dirty="0">
                <a:solidFill>
                  <a:prstClr val="black"/>
                </a:solidFill>
                <a:effectLst>
                  <a:outerShdw blurRad="38100" dist="38100" dir="2700000" algn="tl">
                    <a:srgbClr val="000000">
                      <a:alpha val="43137"/>
                    </a:srgbClr>
                  </a:outerShdw>
                </a:effectLst>
                <a:latin typeface="Arial" pitchFamily="34" charset="0"/>
                <a:ea typeface="Times New Roman" pitchFamily="18" charset="0"/>
              </a:rPr>
              <a:t>nei secoli.</a:t>
            </a:r>
            <a:endParaRPr lang="it-IT" sz="4400" dirty="0">
              <a:solidFill>
                <a:prstClr val="black"/>
              </a:solidFill>
              <a:effectLst>
                <a:outerShdw blurRad="38100" dist="38100" dir="2700000" algn="tl">
                  <a:srgbClr val="000000">
                    <a:alpha val="43137"/>
                  </a:srgbClr>
                </a:outerShdw>
              </a:effectLst>
              <a:latin typeface="Arial" pitchFamily="34" charset="0"/>
            </a:endParaRPr>
          </a:p>
        </p:txBody>
      </p:sp>
      <p:pic>
        <p:nvPicPr>
          <p:cNvPr id="11266" name="Picture 2" descr="Risultati immagini per o signore non son degn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5292080" cy="690849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2777679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6357938" cy="6888163"/>
          </a:xfrm>
          <a:prstGeom prst="rect">
            <a:avLst/>
          </a:prstGeom>
          <a:noFill/>
          <a:ln w="9525">
            <a:noFill/>
            <a:miter lim="800000"/>
            <a:headEnd/>
            <a:tailEnd/>
          </a:ln>
        </p:spPr>
      </p:pic>
      <p:sp>
        <p:nvSpPr>
          <p:cNvPr id="97283" name="Rettangolo 1"/>
          <p:cNvSpPr>
            <a:spLocks noChangeArrowheads="1"/>
          </p:cNvSpPr>
          <p:nvPr/>
        </p:nvSpPr>
        <p:spPr bwMode="auto">
          <a:xfrm>
            <a:off x="5543550" y="1143000"/>
            <a:ext cx="3600450" cy="4154488"/>
          </a:xfrm>
          <a:prstGeom prst="rect">
            <a:avLst/>
          </a:prstGeom>
          <a:noFill/>
          <a:ln w="9525">
            <a:noFill/>
            <a:miter lim="800000"/>
            <a:headEnd/>
            <a:tailEnd/>
          </a:ln>
        </p:spPr>
        <p:txBody>
          <a:bodyPr wrap="none">
            <a:spAutoFit/>
          </a:bodyPr>
          <a:lstStyle/>
          <a:p>
            <a:r>
              <a:rPr lang="it-IT" sz="6600" b="1">
                <a:solidFill>
                  <a:srgbClr val="000000"/>
                </a:solidFill>
                <a:latin typeface="Tahoma" pitchFamily="34" charset="0"/>
                <a:cs typeface="Times New Roman" pitchFamily="18" charset="0"/>
              </a:rPr>
              <a:t>    La </a:t>
            </a:r>
          </a:p>
          <a:p>
            <a:r>
              <a:rPr lang="it-IT" sz="6600" b="1">
                <a:solidFill>
                  <a:srgbClr val="000000"/>
                </a:solidFill>
                <a:latin typeface="Tahoma" pitchFamily="34" charset="0"/>
                <a:cs typeface="Times New Roman" pitchFamily="18" charset="0"/>
              </a:rPr>
              <a:t>    pace </a:t>
            </a:r>
          </a:p>
          <a:p>
            <a:r>
              <a:rPr lang="it-IT" sz="6600" b="1">
                <a:solidFill>
                  <a:srgbClr val="000000"/>
                </a:solidFill>
                <a:latin typeface="Tahoma" pitchFamily="34" charset="0"/>
                <a:cs typeface="Times New Roman" pitchFamily="18" charset="0"/>
              </a:rPr>
              <a:t>   viene </a:t>
            </a:r>
          </a:p>
          <a:p>
            <a:r>
              <a:rPr lang="it-IT" sz="6600" b="1">
                <a:solidFill>
                  <a:srgbClr val="000000"/>
                </a:solidFill>
                <a:latin typeface="Tahoma" pitchFamily="34" charset="0"/>
                <a:cs typeface="Times New Roman" pitchFamily="18" charset="0"/>
              </a:rPr>
              <a:t>dall'alto</a:t>
            </a:r>
            <a:endParaRPr lang="it-IT" sz="66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trombosi.org/cuore2004b.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6000750" cy="6858000"/>
          </a:xfrm>
          <a:prstGeom prst="rect">
            <a:avLst/>
          </a:prstGeom>
          <a:noFill/>
          <a:ln w="9525">
            <a:noFill/>
            <a:miter lim="800000"/>
            <a:headEnd/>
            <a:tailEnd/>
          </a:ln>
        </p:spPr>
      </p:pic>
      <p:sp>
        <p:nvSpPr>
          <p:cNvPr id="98307" name="Rettangolo 1"/>
          <p:cNvSpPr>
            <a:spLocks noChangeArrowheads="1"/>
          </p:cNvSpPr>
          <p:nvPr/>
        </p:nvSpPr>
        <p:spPr bwMode="auto">
          <a:xfrm>
            <a:off x="6357938" y="142875"/>
            <a:ext cx="2962275" cy="3140075"/>
          </a:xfrm>
          <a:prstGeom prst="rect">
            <a:avLst/>
          </a:prstGeom>
          <a:noFill/>
          <a:ln w="9525">
            <a:noFill/>
            <a:miter lim="800000"/>
            <a:headEnd/>
            <a:tailEnd/>
          </a:ln>
        </p:spPr>
        <p:txBody>
          <a:bodyPr wrap="none">
            <a:spAutoFit/>
          </a:bodyPr>
          <a:lstStyle/>
          <a:p>
            <a:r>
              <a:rPr lang="it-IT" sz="6600" b="1">
                <a:solidFill>
                  <a:srgbClr val="000000"/>
                </a:solidFill>
                <a:latin typeface="Calibri" pitchFamily="34" charset="0"/>
              </a:rPr>
              <a:t>entra </a:t>
            </a:r>
          </a:p>
          <a:p>
            <a:r>
              <a:rPr lang="it-IT" sz="6600" b="1">
                <a:solidFill>
                  <a:srgbClr val="000000"/>
                </a:solidFill>
                <a:latin typeface="Calibri" pitchFamily="34" charset="0"/>
              </a:rPr>
              <a:t>nel </a:t>
            </a:r>
          </a:p>
          <a:p>
            <a:r>
              <a:rPr lang="it-IT" sz="6600" b="1">
                <a:solidFill>
                  <a:srgbClr val="000000"/>
                </a:solidFill>
                <a:latin typeface="Calibri" pitchFamily="34" charset="0"/>
              </a:rPr>
              <a:t>cuore, </a:t>
            </a:r>
            <a:endParaRPr lang="it-IT" sz="66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ChangeArrowheads="1"/>
          </p:cNvSpPr>
          <p:nvPr/>
        </p:nvSpPr>
        <p:spPr bwMode="auto">
          <a:xfrm>
            <a:off x="642938" y="1285875"/>
            <a:ext cx="3000375" cy="4154488"/>
          </a:xfrm>
          <a:prstGeom prst="rect">
            <a:avLst/>
          </a:prstGeom>
          <a:noFill/>
          <a:ln w="9525">
            <a:noFill/>
            <a:miter lim="800000"/>
            <a:headEnd/>
            <a:tailEnd/>
          </a:ln>
        </p:spPr>
        <p:txBody>
          <a:bodyPr anchor="ctr">
            <a:spAutoFit/>
          </a:bodyPr>
          <a:lstStyle/>
          <a:p>
            <a:r>
              <a:rPr lang="it-IT" sz="6600" b="1">
                <a:solidFill>
                  <a:srgbClr val="000000"/>
                </a:solidFill>
                <a:latin typeface="Tahoma" pitchFamily="34" charset="0"/>
                <a:ea typeface="Times New Roman" pitchFamily="18" charset="0"/>
                <a:cs typeface="Tahoma" pitchFamily="34" charset="0"/>
              </a:rPr>
              <a:t>si </a:t>
            </a:r>
          </a:p>
          <a:p>
            <a:r>
              <a:rPr lang="it-IT" sz="6600" b="1">
                <a:solidFill>
                  <a:srgbClr val="000000"/>
                </a:solidFill>
                <a:latin typeface="Tahoma" pitchFamily="34" charset="0"/>
                <a:ea typeface="Times New Roman" pitchFamily="18" charset="0"/>
                <a:cs typeface="Tahoma" pitchFamily="34" charset="0"/>
              </a:rPr>
              <a:t>vede </a:t>
            </a:r>
          </a:p>
          <a:p>
            <a:r>
              <a:rPr lang="it-IT" sz="6600" b="1">
                <a:solidFill>
                  <a:srgbClr val="000000"/>
                </a:solidFill>
                <a:latin typeface="Tahoma" pitchFamily="34" charset="0"/>
                <a:ea typeface="Times New Roman" pitchFamily="18" charset="0"/>
                <a:cs typeface="Tahoma" pitchFamily="34" charset="0"/>
              </a:rPr>
              <a:t>sul </a:t>
            </a:r>
          </a:p>
          <a:p>
            <a:r>
              <a:rPr lang="it-IT" sz="6600" b="1">
                <a:solidFill>
                  <a:srgbClr val="000000"/>
                </a:solidFill>
                <a:latin typeface="Tahoma" pitchFamily="34" charset="0"/>
                <a:ea typeface="Times New Roman" pitchFamily="18" charset="0"/>
                <a:cs typeface="Tahoma" pitchFamily="34" charset="0"/>
              </a:rPr>
              <a:t>volto</a:t>
            </a:r>
            <a:r>
              <a:rPr lang="it-IT" sz="6600">
                <a:solidFill>
                  <a:srgbClr val="000000"/>
                </a:solidFill>
                <a:latin typeface="Calibri" pitchFamily="34" charset="0"/>
                <a:ea typeface="Calibri" pitchFamily="34" charset="0"/>
                <a:cs typeface="Times New Roman" pitchFamily="18" charset="0"/>
              </a:rPr>
              <a:t> </a:t>
            </a:r>
            <a:endParaRPr lang="it-IT" sz="6600">
              <a:solidFill>
                <a:srgbClr val="000000"/>
              </a:solidFill>
              <a:latin typeface="Calibri" pitchFamily="34" charset="0"/>
            </a:endParaRPr>
          </a:p>
        </p:txBody>
      </p:sp>
      <p:pic>
        <p:nvPicPr>
          <p:cNvPr id="3" name="Immagine 2" descr="http://www.unicef.it/flex/images/D.044876a341a66a5cabdd/Rightface_small.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14813" y="0"/>
            <a:ext cx="4786312"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Righ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http://www.nuovasiloe.it/immagini/mani.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831504">
            <a:off x="1073151" y="-430213"/>
            <a:ext cx="4679950" cy="6289675"/>
          </a:xfrm>
          <a:prstGeom prst="rect">
            <a:avLst/>
          </a:prstGeom>
          <a:noFill/>
          <a:ln w="9525">
            <a:noFill/>
            <a:miter lim="800000"/>
            <a:headEnd/>
            <a:tailEnd/>
          </a:ln>
        </p:spPr>
      </p:pic>
      <p:sp>
        <p:nvSpPr>
          <p:cNvPr id="100355" name="Rettangolo 1"/>
          <p:cNvSpPr>
            <a:spLocks noChangeArrowheads="1"/>
          </p:cNvSpPr>
          <p:nvPr/>
        </p:nvSpPr>
        <p:spPr bwMode="auto">
          <a:xfrm>
            <a:off x="5611813" y="1785938"/>
            <a:ext cx="3532187" cy="4154487"/>
          </a:xfrm>
          <a:prstGeom prst="rect">
            <a:avLst/>
          </a:prstGeom>
          <a:noFill/>
          <a:ln w="9525">
            <a:noFill/>
            <a:miter lim="800000"/>
            <a:headEnd/>
            <a:tailEnd/>
          </a:ln>
        </p:spPr>
        <p:txBody>
          <a:bodyPr>
            <a:spAutoFit/>
          </a:bodyPr>
          <a:lstStyle/>
          <a:p>
            <a:r>
              <a:rPr lang="it-IT" sz="6600" b="1">
                <a:solidFill>
                  <a:srgbClr val="000000"/>
                </a:solidFill>
                <a:latin typeface="Calibri" pitchFamily="34" charset="0"/>
              </a:rPr>
              <a:t> Ora </a:t>
            </a:r>
          </a:p>
          <a:p>
            <a:r>
              <a:rPr lang="it-IT" sz="6600" b="1">
                <a:solidFill>
                  <a:srgbClr val="000000"/>
                </a:solidFill>
                <a:latin typeface="Calibri" pitchFamily="34" charset="0"/>
              </a:rPr>
              <a:t>  ti </a:t>
            </a:r>
          </a:p>
          <a:p>
            <a:r>
              <a:rPr lang="it-IT" sz="6600" b="1">
                <a:solidFill>
                  <a:srgbClr val="000000"/>
                </a:solidFill>
                <a:latin typeface="Calibri" pitchFamily="34" charset="0"/>
              </a:rPr>
              <a:t>  stringo </a:t>
            </a:r>
          </a:p>
          <a:p>
            <a:r>
              <a:rPr lang="it-IT" sz="6600" b="1">
                <a:solidFill>
                  <a:srgbClr val="000000"/>
                </a:solidFill>
                <a:latin typeface="Calibri" pitchFamily="34" charset="0"/>
              </a:rPr>
              <a:t>la mano </a:t>
            </a:r>
            <a:endParaRPr lang="it-IT" sz="66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1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svipop.org/image/girotondo.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85875" y="1714500"/>
            <a:ext cx="6429375" cy="3500438"/>
          </a:xfrm>
          <a:prstGeom prst="rect">
            <a:avLst/>
          </a:prstGeom>
          <a:noFill/>
          <a:ln w="9525">
            <a:noFill/>
            <a:miter lim="800000"/>
            <a:headEnd/>
            <a:tailEnd/>
          </a:ln>
        </p:spPr>
      </p:pic>
      <p:sp>
        <p:nvSpPr>
          <p:cNvPr id="101379" name="Rectangle 3"/>
          <p:cNvSpPr>
            <a:spLocks noChangeArrowheads="1"/>
          </p:cNvSpPr>
          <p:nvPr/>
        </p:nvSpPr>
        <p:spPr bwMode="auto">
          <a:xfrm>
            <a:off x="285750" y="357188"/>
            <a:ext cx="7624763" cy="1108075"/>
          </a:xfrm>
          <a:prstGeom prst="rect">
            <a:avLst/>
          </a:prstGeom>
          <a:noFill/>
          <a:ln w="9525">
            <a:noFill/>
            <a:miter lim="800000"/>
            <a:headEnd/>
            <a:tailEnd/>
          </a:ln>
        </p:spPr>
        <p:txBody>
          <a:bodyPr wrap="none" anchor="ctr">
            <a:spAutoFit/>
          </a:bodyPr>
          <a:lstStyle/>
          <a:p>
            <a:r>
              <a:rPr lang="it-IT" sz="6600" b="1">
                <a:solidFill>
                  <a:srgbClr val="000000"/>
                </a:solidFill>
                <a:latin typeface="Tahoma" pitchFamily="34" charset="0"/>
                <a:ea typeface="Times New Roman" pitchFamily="18" charset="0"/>
                <a:cs typeface="Tahoma" pitchFamily="34" charset="0"/>
              </a:rPr>
              <a:t>non sono più solo</a:t>
            </a:r>
            <a:endParaRPr lang="it-IT" sz="6600">
              <a:solidFill>
                <a:srgbClr val="000000"/>
              </a:solidFill>
              <a:latin typeface="Calibri" pitchFamily="34" charset="0"/>
              <a:ea typeface="Times New Roman" pitchFamily="18" charset="0"/>
              <a:cs typeface="Tahoma" pitchFamily="34" charset="0"/>
            </a:endParaRPr>
          </a:p>
        </p:txBody>
      </p:sp>
      <p:sp>
        <p:nvSpPr>
          <p:cNvPr id="101380" name="Rectangle 4"/>
          <p:cNvSpPr>
            <a:spLocks noChangeArrowheads="1"/>
          </p:cNvSpPr>
          <p:nvPr/>
        </p:nvSpPr>
        <p:spPr bwMode="auto">
          <a:xfrm>
            <a:off x="733425" y="4929188"/>
            <a:ext cx="8299450" cy="1108075"/>
          </a:xfrm>
          <a:prstGeom prst="rect">
            <a:avLst/>
          </a:prstGeom>
          <a:noFill/>
          <a:ln w="9525">
            <a:noFill/>
            <a:miter lim="800000"/>
            <a:headEnd/>
            <a:tailEnd/>
          </a:ln>
        </p:spPr>
        <p:txBody>
          <a:bodyPr wrap="none" anchor="ctr">
            <a:spAutoFit/>
          </a:bodyPr>
          <a:lstStyle/>
          <a:p>
            <a:r>
              <a:rPr lang="it-IT" sz="6600" b="1">
                <a:solidFill>
                  <a:srgbClr val="000000"/>
                </a:solidFill>
                <a:latin typeface="Tahoma" pitchFamily="34" charset="0"/>
                <a:ea typeface="Times New Roman" pitchFamily="18" charset="0"/>
                <a:cs typeface="Tahoma" pitchFamily="34" charset="0"/>
              </a:rPr>
              <a:t>non sei più lontano</a:t>
            </a:r>
            <a:endParaRPr lang="it-IT" sz="6600">
              <a:solidFill>
                <a:srgbClr val="000000"/>
              </a:solidFill>
              <a:latin typeface="Calibri" pitchFamily="34" charset="0"/>
              <a:ea typeface="Times New Roman" pitchFamily="18" charset="0"/>
              <a:cs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mph" presetSubtype="0" fill="hold" nodeType="withEffect">
                                  <p:stCondLst>
                                    <p:cond delay="0"/>
                                  </p:stCondLst>
                                  <p:childTnLst>
                                    <p:animClr clrSpc="rgb" dir="cw">
                                      <p:cBhvr override="childStyle">
                                        <p:cTn id="6" dur="1900" fill="hold">
                                          <p:stCondLst>
                                            <p:cond delay="100"/>
                                          </p:stCondLst>
                                        </p:cTn>
                                        <p:tgtEl>
                                          <p:spTgt spid="119810"/>
                                        </p:tgtEl>
                                        <p:attrNameLst>
                                          <p:attrName>style.color</p:attrName>
                                        </p:attrNameLst>
                                      </p:cBhvr>
                                      <p:to>
                                        <a:schemeClr val="accent2"/>
                                      </p:to>
                                    </p:animClr>
                                    <p:animClr clrSpc="rgb" dir="cw">
                                      <p:cBhvr>
                                        <p:cTn id="7" dur="1900" fill="hold">
                                          <p:stCondLst>
                                            <p:cond delay="100"/>
                                          </p:stCondLst>
                                        </p:cTn>
                                        <p:tgtEl>
                                          <p:spTgt spid="119810"/>
                                        </p:tgtEl>
                                        <p:attrNameLst>
                                          <p:attrName>fillColor</p:attrName>
                                        </p:attrNameLst>
                                      </p:cBhvr>
                                      <p:to>
                                        <a:schemeClr val="accent2"/>
                                      </p:to>
                                    </p:animClr>
                                    <p:set>
                                      <p:cBhvr>
                                        <p:cTn id="8" dur="1900" fill="hold">
                                          <p:stCondLst>
                                            <p:cond delay="100"/>
                                          </p:stCondLst>
                                        </p:cTn>
                                        <p:tgtEl>
                                          <p:spTgt spid="119810"/>
                                        </p:tgtEl>
                                        <p:attrNameLst>
                                          <p:attrName>fill.type</p:attrName>
                                        </p:attrNameLst>
                                      </p:cBhvr>
                                      <p:to>
                                        <p:strVal val="solid"/>
                                      </p:to>
                                    </p:set>
                                    <p:set>
                                      <p:cBhvr>
                                        <p:cTn id="9" dur="1900" fill="hold">
                                          <p:stCondLst>
                                            <p:cond delay="100"/>
                                          </p:stCondLst>
                                        </p:cTn>
                                        <p:tgtEl>
                                          <p:spTgt spid="119810"/>
                                        </p:tgtEl>
                                        <p:attrNameLst>
                                          <p:attrName>fill.on</p:attrName>
                                        </p:attrNameLst>
                                      </p:cBhvr>
                                      <p:to>
                                        <p:strVal val="true"/>
                                      </p:to>
                                    </p:set>
                                    <p:animScale>
                                      <p:cBhvr>
                                        <p:cTn id="10" dur="200" fill="hold">
                                          <p:stCondLst>
                                            <p:cond delay="0"/>
                                          </p:stCondLst>
                                        </p:cTn>
                                        <p:tgtEl>
                                          <p:spTgt spid="119810"/>
                                        </p:tgtEl>
                                      </p:cBhvr>
                                      <p:from x="100000" y="100000"/>
                                      <p:to x="100000" y="5000"/>
                                    </p:animScale>
                                    <p:animScale>
                                      <p:cBhvr>
                                        <p:cTn id="11" dur="200" fill="hold">
                                          <p:stCondLst>
                                            <p:cond delay="200"/>
                                          </p:stCondLst>
                                        </p:cTn>
                                        <p:tgtEl>
                                          <p:spTgt spid="119810"/>
                                        </p:tgtEl>
                                      </p:cBhvr>
                                      <p:from x="100000" y="5000"/>
                                      <p:to x="120000" y="150000"/>
                                    </p:animScale>
                                    <p:animScale>
                                      <p:cBhvr>
                                        <p:cTn id="12" dur="600" fill="hold">
                                          <p:stCondLst>
                                            <p:cond delay="1400"/>
                                          </p:stCondLst>
                                        </p:cTn>
                                        <p:tgtEl>
                                          <p:spTgt spid="119810"/>
                                        </p:tgtEl>
                                      </p:cBhvr>
                                      <p:to x="12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
          <p:cNvSpPr>
            <a:spLocks noChangeArrowheads="1"/>
          </p:cNvSpPr>
          <p:nvPr/>
        </p:nvSpPr>
        <p:spPr bwMode="auto">
          <a:xfrm>
            <a:off x="2214563" y="5357813"/>
            <a:ext cx="6929437" cy="1108075"/>
          </a:xfrm>
          <a:prstGeom prst="rect">
            <a:avLst/>
          </a:prstGeom>
          <a:noFill/>
          <a:ln w="9525">
            <a:noFill/>
            <a:miter lim="800000"/>
            <a:headEnd/>
            <a:tailEnd/>
          </a:ln>
        </p:spPr>
        <p:txBody>
          <a:bodyPr anchor="ctr">
            <a:spAutoFit/>
          </a:bodyPr>
          <a:lstStyle/>
          <a:p>
            <a:r>
              <a:rPr lang="it-IT" sz="6600">
                <a:solidFill>
                  <a:srgbClr val="000000"/>
                </a:solidFill>
                <a:latin typeface="Tahoma" pitchFamily="34" charset="0"/>
                <a:ea typeface="Times New Roman" pitchFamily="18" charset="0"/>
                <a:cs typeface="Tahoma" pitchFamily="34" charset="0"/>
              </a:rPr>
              <a:t>attorno al Signore </a:t>
            </a:r>
            <a:endParaRPr lang="it-IT" sz="6600">
              <a:solidFill>
                <a:srgbClr val="000000"/>
              </a:solidFill>
              <a:latin typeface="Calibri" pitchFamily="34" charset="0"/>
              <a:ea typeface="Times New Roman" pitchFamily="18" charset="0"/>
              <a:cs typeface="Tahoma" pitchFamily="34" charset="0"/>
            </a:endParaRPr>
          </a:p>
        </p:txBody>
      </p:sp>
      <p:sp>
        <p:nvSpPr>
          <p:cNvPr id="102403" name="Rettangolo 3"/>
          <p:cNvSpPr>
            <a:spLocks noChangeArrowheads="1"/>
          </p:cNvSpPr>
          <p:nvPr/>
        </p:nvSpPr>
        <p:spPr bwMode="auto">
          <a:xfrm>
            <a:off x="2860675" y="0"/>
            <a:ext cx="6283325" cy="1108075"/>
          </a:xfrm>
          <a:prstGeom prst="rect">
            <a:avLst/>
          </a:prstGeom>
          <a:noFill/>
          <a:ln w="9525">
            <a:noFill/>
            <a:miter lim="800000"/>
            <a:headEnd/>
            <a:tailEnd/>
          </a:ln>
        </p:spPr>
        <p:txBody>
          <a:bodyPr wrap="none">
            <a:spAutoFit/>
          </a:bodyPr>
          <a:lstStyle/>
          <a:p>
            <a:r>
              <a:rPr lang="it-IT" sz="6600">
                <a:solidFill>
                  <a:srgbClr val="000000"/>
                </a:solidFill>
                <a:latin typeface="Tahoma" pitchFamily="34" charset="0"/>
                <a:ea typeface="Times New Roman" pitchFamily="18" charset="0"/>
                <a:cs typeface="Tahoma" pitchFamily="34" charset="0"/>
              </a:rPr>
              <a:t>Questa amicizia </a:t>
            </a:r>
            <a:endParaRPr lang="it-IT">
              <a:solidFill>
                <a:srgbClr val="000000"/>
              </a:solidFill>
              <a:latin typeface="Calibri" pitchFamily="34" charset="0"/>
              <a:ea typeface="Times New Roman" pitchFamily="18" charset="0"/>
              <a:cs typeface="Tahoma" pitchFamily="34" charset="0"/>
            </a:endParaRPr>
          </a:p>
        </p:txBody>
      </p:sp>
      <p:pic>
        <p:nvPicPr>
          <p:cNvPr id="102404" name="Picture 6" descr="Clicca per immagine full siz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947738"/>
            <a:ext cx="9144000" cy="46847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6" descr="Clicca per immagine full siz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2071688"/>
            <a:ext cx="9144000" cy="4786312"/>
          </a:xfrm>
          <a:prstGeom prst="rect">
            <a:avLst/>
          </a:prstGeom>
          <a:noFill/>
          <a:ln w="9525">
            <a:noFill/>
            <a:miter lim="800000"/>
            <a:headEnd/>
            <a:tailEnd/>
          </a:ln>
        </p:spPr>
      </p:pic>
      <p:sp>
        <p:nvSpPr>
          <p:cNvPr id="103427" name="Rettangolo 2"/>
          <p:cNvSpPr>
            <a:spLocks noChangeArrowheads="1"/>
          </p:cNvSpPr>
          <p:nvPr/>
        </p:nvSpPr>
        <p:spPr bwMode="auto">
          <a:xfrm>
            <a:off x="2857500" y="0"/>
            <a:ext cx="6286500" cy="2124075"/>
          </a:xfrm>
          <a:prstGeom prst="rect">
            <a:avLst/>
          </a:prstGeom>
          <a:noFill/>
          <a:ln w="9525">
            <a:noFill/>
            <a:miter lim="800000"/>
            <a:headEnd/>
            <a:tailEnd/>
          </a:ln>
        </p:spPr>
        <p:txBody>
          <a:bodyPr>
            <a:spAutoFit/>
          </a:bodyPr>
          <a:lstStyle/>
          <a:p>
            <a:r>
              <a:rPr lang="it-IT" sz="6600">
                <a:solidFill>
                  <a:srgbClr val="000000"/>
                </a:solidFill>
                <a:latin typeface="Calibri" pitchFamily="34" charset="0"/>
                <a:ea typeface="Times New Roman" pitchFamily="18" charset="0"/>
                <a:cs typeface="Tahoma" pitchFamily="34" charset="0"/>
              </a:rPr>
              <a:t>è </a:t>
            </a:r>
            <a:r>
              <a:rPr lang="it-IT" sz="6600">
                <a:solidFill>
                  <a:srgbClr val="000000"/>
                </a:solidFill>
                <a:latin typeface="Tahoma" pitchFamily="34" charset="0"/>
                <a:ea typeface="Times New Roman" pitchFamily="18" charset="0"/>
                <a:cs typeface="Tahoma" pitchFamily="34" charset="0"/>
              </a:rPr>
              <a:t>troppo grande </a:t>
            </a:r>
          </a:p>
          <a:p>
            <a:r>
              <a:rPr lang="it-IT" sz="6600">
                <a:solidFill>
                  <a:srgbClr val="000000"/>
                </a:solidFill>
                <a:latin typeface="Tahoma" pitchFamily="34" charset="0"/>
                <a:ea typeface="Times New Roman" pitchFamily="18" charset="0"/>
                <a:cs typeface="Tahoma" pitchFamily="34" charset="0"/>
              </a:rPr>
              <a:t>non può finire.</a:t>
            </a:r>
            <a:endParaRPr lang="it-IT" sz="6600">
              <a:solidFill>
                <a:srgbClr val="000000"/>
              </a:solidFill>
              <a:latin typeface="Calibri" pitchFamily="34" charset="0"/>
              <a:ea typeface="Times New Roman" pitchFamily="18" charset="0"/>
              <a:cs typeface="Tahoma"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colomba1"/>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0"/>
            <a:ext cx="6357938" cy="6888163"/>
          </a:xfrm>
          <a:prstGeom prst="rect">
            <a:avLst/>
          </a:prstGeom>
          <a:noFill/>
          <a:ln w="9525">
            <a:noFill/>
            <a:miter lim="800000"/>
            <a:headEnd/>
            <a:tailEnd/>
          </a:ln>
        </p:spPr>
      </p:pic>
      <p:sp>
        <p:nvSpPr>
          <p:cNvPr id="104451" name="Rettangolo 1"/>
          <p:cNvSpPr>
            <a:spLocks noChangeArrowheads="1"/>
          </p:cNvSpPr>
          <p:nvPr/>
        </p:nvSpPr>
        <p:spPr bwMode="auto">
          <a:xfrm>
            <a:off x="5543550" y="1143000"/>
            <a:ext cx="3600450" cy="4154488"/>
          </a:xfrm>
          <a:prstGeom prst="rect">
            <a:avLst/>
          </a:prstGeom>
          <a:noFill/>
          <a:ln w="9525">
            <a:noFill/>
            <a:miter lim="800000"/>
            <a:headEnd/>
            <a:tailEnd/>
          </a:ln>
        </p:spPr>
        <p:txBody>
          <a:bodyPr wrap="none">
            <a:spAutoFit/>
          </a:bodyPr>
          <a:lstStyle/>
          <a:p>
            <a:r>
              <a:rPr lang="it-IT" sz="6600" b="1">
                <a:solidFill>
                  <a:srgbClr val="000000"/>
                </a:solidFill>
                <a:latin typeface="Tahoma" pitchFamily="34" charset="0"/>
                <a:cs typeface="Times New Roman" pitchFamily="18" charset="0"/>
              </a:rPr>
              <a:t>    La </a:t>
            </a:r>
          </a:p>
          <a:p>
            <a:r>
              <a:rPr lang="it-IT" sz="6600" b="1">
                <a:solidFill>
                  <a:srgbClr val="000000"/>
                </a:solidFill>
                <a:latin typeface="Tahoma" pitchFamily="34" charset="0"/>
                <a:cs typeface="Times New Roman" pitchFamily="18" charset="0"/>
              </a:rPr>
              <a:t>    pace </a:t>
            </a:r>
          </a:p>
          <a:p>
            <a:r>
              <a:rPr lang="it-IT" sz="6600" b="1">
                <a:solidFill>
                  <a:srgbClr val="000000"/>
                </a:solidFill>
                <a:latin typeface="Tahoma" pitchFamily="34" charset="0"/>
                <a:cs typeface="Times New Roman" pitchFamily="18" charset="0"/>
              </a:rPr>
              <a:t>   viene </a:t>
            </a:r>
          </a:p>
          <a:p>
            <a:r>
              <a:rPr lang="it-IT" sz="6600" b="1">
                <a:solidFill>
                  <a:srgbClr val="000000"/>
                </a:solidFill>
                <a:latin typeface="Tahoma" pitchFamily="34" charset="0"/>
                <a:cs typeface="Times New Roman" pitchFamily="18" charset="0"/>
              </a:rPr>
              <a:t>dall'alto</a:t>
            </a:r>
            <a:endParaRPr lang="it-IT" sz="6600">
              <a:solidFill>
                <a:srgbClr val="0000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3000" fill="hold"/>
                                        <p:tgtEl>
                                          <p:spTgt spid="3"/>
                                        </p:tgtEl>
                                        <p:attrNameLst>
                                          <p:attrName>ppt_x</p:attrName>
                                        </p:attrNameLst>
                                      </p:cBhvr>
                                      <p:tavLst>
                                        <p:tav tm="0">
                                          <p:val>
                                            <p:strVal val="#ppt_x"/>
                                          </p:val>
                                        </p:tav>
                                        <p:tav tm="100000">
                                          <p:val>
                                            <p:strVal val="#ppt_x"/>
                                          </p:val>
                                        </p:tav>
                                      </p:tavLst>
                                    </p:anim>
                                    <p:anim calcmode="lin" valueType="num">
                                      <p:cBhvr additive="base">
                                        <p:cTn id="8" dur="3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ECTIONID" val="3ZUMUkrMqpJE3o3Zd7bhv4"/>
</p:tagLst>
</file>

<file path=ppt/tags/tag10.xml><?xml version="1.0" encoding="utf-8"?>
<p:tagLst xmlns:a="http://schemas.openxmlformats.org/drawingml/2006/main" xmlns:r="http://schemas.openxmlformats.org/officeDocument/2006/relationships" xmlns:p="http://schemas.openxmlformats.org/presentationml/2006/main">
  <p:tag name="DVSHAPEID" val="PqiwBCehvywWmT4aIglenm"/>
</p:tagLst>
</file>

<file path=ppt/tags/tag11.xml><?xml version="1.0" encoding="utf-8"?>
<p:tagLst xmlns:a="http://schemas.openxmlformats.org/drawingml/2006/main" xmlns:r="http://schemas.openxmlformats.org/officeDocument/2006/relationships" xmlns:p="http://schemas.openxmlformats.org/presentationml/2006/main">
  <p:tag name="DVSECTIONID" val="MW8tZIZDqyPpJHphGVKkE9"/>
</p:tagLst>
</file>

<file path=ppt/tags/tag12.xml><?xml version="1.0" encoding="utf-8"?>
<p:tagLst xmlns:a="http://schemas.openxmlformats.org/drawingml/2006/main" xmlns:r="http://schemas.openxmlformats.org/officeDocument/2006/relationships" xmlns:p="http://schemas.openxmlformats.org/presentationml/2006/main">
  <p:tag name="DVSHAPEID" val="eSxvVUKhBLOiw5J4FtOete"/>
</p:tagLst>
</file>

<file path=ppt/tags/tag13.xml><?xml version="1.0" encoding="utf-8"?>
<p:tagLst xmlns:a="http://schemas.openxmlformats.org/drawingml/2006/main" xmlns:r="http://schemas.openxmlformats.org/officeDocument/2006/relationships" xmlns:p="http://schemas.openxmlformats.org/presentationml/2006/main">
  <p:tag name="DVSECTIONID" val="zFVtCHRbpCnWyQuS6WZ7CY"/>
</p:tagLst>
</file>

<file path=ppt/tags/tag14.xml><?xml version="1.0" encoding="utf-8"?>
<p:tagLst xmlns:a="http://schemas.openxmlformats.org/drawingml/2006/main" xmlns:r="http://schemas.openxmlformats.org/officeDocument/2006/relationships" xmlns:p="http://schemas.openxmlformats.org/presentationml/2006/main">
  <p:tag name="DVSHAPEID" val="ttBl7nRYcAwtbqY5HkxdWK"/>
</p:tagLst>
</file>

<file path=ppt/tags/tag15.xml><?xml version="1.0" encoding="utf-8"?>
<p:tagLst xmlns:a="http://schemas.openxmlformats.org/drawingml/2006/main" xmlns:r="http://schemas.openxmlformats.org/officeDocument/2006/relationships" xmlns:p="http://schemas.openxmlformats.org/presentationml/2006/main">
  <p:tag name="DVSECTIONID" val="M1O3Ryvpl21Dnsxv6iMf9c"/>
</p:tagLst>
</file>

<file path=ppt/tags/tag16.xml><?xml version="1.0" encoding="utf-8"?>
<p:tagLst xmlns:a="http://schemas.openxmlformats.org/drawingml/2006/main" xmlns:r="http://schemas.openxmlformats.org/officeDocument/2006/relationships" xmlns:p="http://schemas.openxmlformats.org/presentationml/2006/main">
  <p:tag name="DVSHAPEID" val="74nYrDBSp8S0o4TzNmpDzd"/>
</p:tagLst>
</file>

<file path=ppt/tags/tag17.xml><?xml version="1.0" encoding="utf-8"?>
<p:tagLst xmlns:a="http://schemas.openxmlformats.org/drawingml/2006/main" xmlns:r="http://schemas.openxmlformats.org/officeDocument/2006/relationships" xmlns:p="http://schemas.openxmlformats.org/presentationml/2006/main">
  <p:tag name="DVSECTIONID" val="1M8zMNOOlxwASUFzPiFZhk"/>
</p:tagLst>
</file>

<file path=ppt/tags/tag18.xml><?xml version="1.0" encoding="utf-8"?>
<p:tagLst xmlns:a="http://schemas.openxmlformats.org/drawingml/2006/main" xmlns:r="http://schemas.openxmlformats.org/officeDocument/2006/relationships" xmlns:p="http://schemas.openxmlformats.org/presentationml/2006/main">
  <p:tag name="DVSHAPEID" val="M3Ti5zLuGfiImxX8Vdnjbn"/>
</p:tagLst>
</file>

<file path=ppt/tags/tag19.xml><?xml version="1.0" encoding="utf-8"?>
<p:tagLst xmlns:a="http://schemas.openxmlformats.org/drawingml/2006/main" xmlns:r="http://schemas.openxmlformats.org/officeDocument/2006/relationships" xmlns:p="http://schemas.openxmlformats.org/presentationml/2006/main">
  <p:tag name="DVSECTIONID" val="PFWW10Dw19D8ZoIKBrSo2f"/>
</p:tagLst>
</file>

<file path=ppt/tags/tag2.xml><?xml version="1.0" encoding="utf-8"?>
<p:tagLst xmlns:a="http://schemas.openxmlformats.org/drawingml/2006/main" xmlns:r="http://schemas.openxmlformats.org/officeDocument/2006/relationships" xmlns:p="http://schemas.openxmlformats.org/presentationml/2006/main">
  <p:tag name="DVSHAPEID" val="dIY1ET1KCkLZvZb5lTo6kb"/>
</p:tagLst>
</file>

<file path=ppt/tags/tag3.xml><?xml version="1.0" encoding="utf-8"?>
<p:tagLst xmlns:a="http://schemas.openxmlformats.org/drawingml/2006/main" xmlns:r="http://schemas.openxmlformats.org/officeDocument/2006/relationships" xmlns:p="http://schemas.openxmlformats.org/presentationml/2006/main">
  <p:tag name="DVSECTIONID" val="WsXTdtsC7ctIlQ4a6MX5RP"/>
</p:tagLst>
</file>

<file path=ppt/tags/tag4.xml><?xml version="1.0" encoding="utf-8"?>
<p:tagLst xmlns:a="http://schemas.openxmlformats.org/drawingml/2006/main" xmlns:r="http://schemas.openxmlformats.org/officeDocument/2006/relationships" xmlns:p="http://schemas.openxmlformats.org/presentationml/2006/main">
  <p:tag name="DVSHAPEID" val="Q0xuMJTM06N9sau5MlzloQ"/>
</p:tagLst>
</file>

<file path=ppt/tags/tag5.xml><?xml version="1.0" encoding="utf-8"?>
<p:tagLst xmlns:a="http://schemas.openxmlformats.org/drawingml/2006/main" xmlns:r="http://schemas.openxmlformats.org/officeDocument/2006/relationships" xmlns:p="http://schemas.openxmlformats.org/presentationml/2006/main">
  <p:tag name="DVSECTIONID" val="aBSPuKfmuH5Z3rO07YkOix"/>
</p:tagLst>
</file>

<file path=ppt/tags/tag6.xml><?xml version="1.0" encoding="utf-8"?>
<p:tagLst xmlns:a="http://schemas.openxmlformats.org/drawingml/2006/main" xmlns:r="http://schemas.openxmlformats.org/officeDocument/2006/relationships" xmlns:p="http://schemas.openxmlformats.org/presentationml/2006/main">
  <p:tag name="DVSHAPEID" val="AyfBbjwshTk1SXua6iQQjE"/>
</p:tagLst>
</file>

<file path=ppt/tags/tag7.xml><?xml version="1.0" encoding="utf-8"?>
<p:tagLst xmlns:a="http://schemas.openxmlformats.org/drawingml/2006/main" xmlns:r="http://schemas.openxmlformats.org/officeDocument/2006/relationships" xmlns:p="http://schemas.openxmlformats.org/presentationml/2006/main">
  <p:tag name="DVSECTIONID" val="bl3dU21ojpc6il1oYHnKIL"/>
</p:tagLst>
</file>

<file path=ppt/tags/tag8.xml><?xml version="1.0" encoding="utf-8"?>
<p:tagLst xmlns:a="http://schemas.openxmlformats.org/drawingml/2006/main" xmlns:r="http://schemas.openxmlformats.org/officeDocument/2006/relationships" xmlns:p="http://schemas.openxmlformats.org/presentationml/2006/main">
  <p:tag name="DVSHAPEID" val="clw1Bg63wYM0pYfbxzfyPT"/>
</p:tagLst>
</file>

<file path=ppt/tags/tag9.xml><?xml version="1.0" encoding="utf-8"?>
<p:tagLst xmlns:a="http://schemas.openxmlformats.org/drawingml/2006/main" xmlns:r="http://schemas.openxmlformats.org/officeDocument/2006/relationships" xmlns:p="http://schemas.openxmlformats.org/presentationml/2006/main">
  <p:tag name="DVSECTIONID" val="ClNDl5EYK3wCqxLhQcl5nG"/>
</p:tagLst>
</file>

<file path=ppt/theme/theme1.xml><?xml version="1.0" encoding="utf-8"?>
<a:theme xmlns:a="http://schemas.openxmlformats.org/drawingml/2006/main" name="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6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Solstizio">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8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1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6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charset="0"/>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En blanco">
  <a:themeElements>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n blanco">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a-ES" sz="2400" b="0" i="0" u="none" strike="noStrike" cap="none" normalizeH="0" baseline="0" smtClean="0">
            <a:ln>
              <a:noFill/>
            </a:ln>
            <a:solidFill>
              <a:schemeClr val="tx1"/>
            </a:solidFill>
            <a:effectLst/>
            <a:latin typeface="Times"/>
          </a:defRPr>
        </a:defPPr>
      </a:lstStyle>
    </a:lnDef>
  </a:objectDefaults>
  <a:extraClrSchemeLst>
    <a:extraClrScheme>
      <a:clrScheme name="En blanc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n blanc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n blanc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n blanc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n blanc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n blanc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n blanc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n blanc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n blanc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n blanc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n blanc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n blanc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4000" b="0"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it-IT" sz="4000" b="0" i="0" u="none" strike="noStrike" cap="none" normalizeH="0" baseline="0" smtClean="0">
            <a:ln>
              <a:noFill/>
            </a:ln>
            <a:solidFill>
              <a:schemeClr val="bg1"/>
            </a:solidFill>
            <a:effectLst>
              <a:outerShdw blurRad="38100" dist="38100" dir="2700000" algn="tl">
                <a:srgbClr val="000000">
                  <a:alpha val="43137"/>
                </a:srgbClr>
              </a:outerShdw>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1116</TotalTime>
  <Words>2270</Words>
  <Application>Microsoft Office PowerPoint</Application>
  <PresentationFormat>Presentazione su schermo (4:3)</PresentationFormat>
  <Paragraphs>473</Paragraphs>
  <Slides>155</Slides>
  <Notes>16</Notes>
  <HiddenSlides>0</HiddenSlides>
  <MMClips>0</MMClips>
  <ScaleCrop>false</ScaleCrop>
  <HeadingPairs>
    <vt:vector size="4" baseType="variant">
      <vt:variant>
        <vt:lpstr>Tema</vt:lpstr>
      </vt:variant>
      <vt:variant>
        <vt:i4>23</vt:i4>
      </vt:variant>
      <vt:variant>
        <vt:lpstr>Titoli diapositive</vt:lpstr>
      </vt:variant>
      <vt:variant>
        <vt:i4>155</vt:i4>
      </vt:variant>
    </vt:vector>
  </HeadingPairs>
  <TitlesOfParts>
    <vt:vector size="178" baseType="lpstr">
      <vt:lpstr>En blanco</vt:lpstr>
      <vt:lpstr>2_Struttura predefinita</vt:lpstr>
      <vt:lpstr>1_En blanco</vt:lpstr>
      <vt:lpstr>Tema di Office</vt:lpstr>
      <vt:lpstr>3_Struttura predefinita</vt:lpstr>
      <vt:lpstr>3_En blanco</vt:lpstr>
      <vt:lpstr>5_Struttura predefinita</vt:lpstr>
      <vt:lpstr>1_Struttura predefinita</vt:lpstr>
      <vt:lpstr>6_Struttura predefinita</vt:lpstr>
      <vt:lpstr>5_Tema di Office</vt:lpstr>
      <vt:lpstr>7_Tema di Office</vt:lpstr>
      <vt:lpstr>8_Tema di Office</vt:lpstr>
      <vt:lpstr>10_Tema di Office</vt:lpstr>
      <vt:lpstr>6_Tema di Office</vt:lpstr>
      <vt:lpstr>12_Tema di Office</vt:lpstr>
      <vt:lpstr>2_Tema di Office</vt:lpstr>
      <vt:lpstr>15_Tema di Office</vt:lpstr>
      <vt:lpstr>2_En blanco</vt:lpstr>
      <vt:lpstr>13_Tema di Office</vt:lpstr>
      <vt:lpstr>18_Tema di Office</vt:lpstr>
      <vt:lpstr>14_Tema di Office</vt:lpstr>
      <vt:lpstr>6_En blanco</vt:lpstr>
      <vt:lpstr>17_Tema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gfdd</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lpstr>Diapositiva 96</vt:lpstr>
      <vt:lpstr>Diapositiva 97</vt:lpstr>
      <vt:lpstr>Diapositiva 98</vt:lpstr>
      <vt:lpstr>Diapositiva 99</vt:lpstr>
      <vt:lpstr>Diapositiva 100</vt:lpstr>
      <vt:lpstr>Diapositiva 101</vt:lpstr>
      <vt:lpstr>Diapositiva 102</vt:lpstr>
      <vt:lpstr>Diapositiva 103</vt:lpstr>
      <vt:lpstr>Diapositiva 104</vt:lpstr>
      <vt:lpstr>Diapositiva 105</vt:lpstr>
      <vt:lpstr>Diapositiva 106</vt:lpstr>
      <vt:lpstr>Diapositiva 107</vt:lpstr>
      <vt:lpstr>Diapositiva 108</vt:lpstr>
      <vt:lpstr>Diapositiva 109</vt:lpstr>
      <vt:lpstr>Diapositiva 110</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Diapositiva 128</vt:lpstr>
      <vt:lpstr>Diapositiva 129</vt:lpstr>
      <vt:lpstr>Diapositiva 130</vt:lpstr>
      <vt:lpstr>Diapositiva 131</vt:lpstr>
      <vt:lpstr>Diapositiva 132</vt:lpstr>
      <vt:lpstr>Diapositiva 133</vt:lpstr>
      <vt:lpstr>Diapositiva 134</vt:lpstr>
      <vt:lpstr>Diapositiva 135</vt:lpstr>
      <vt:lpstr>Diapositiva 136</vt:lpstr>
      <vt:lpstr>Diapositiva 137</vt:lpstr>
      <vt:lpstr>Diapositiva 138</vt:lpstr>
      <vt:lpstr>Diapositiva 139</vt:lpstr>
      <vt:lpstr>Diapositiva 140</vt:lpstr>
      <vt:lpstr>Diapositiva 141</vt:lpstr>
      <vt:lpstr>Diapositiva 142</vt:lpstr>
      <vt:lpstr>Diapositiva 143</vt:lpstr>
      <vt:lpstr>Diapositiva 144</vt:lpstr>
      <vt:lpstr>Diapositiva 145</vt:lpstr>
      <vt:lpstr>Diapositiva 146</vt:lpstr>
      <vt:lpstr>Diapositiva 147</vt:lpstr>
      <vt:lpstr>Diapositiva 148</vt:lpstr>
      <vt:lpstr>Diapositiva 149</vt:lpstr>
      <vt:lpstr>Diapositiva 150</vt:lpstr>
      <vt:lpstr>Diapositiva 151</vt:lpstr>
      <vt:lpstr>Diapositiva 152</vt:lpstr>
      <vt:lpstr>Diapositiva 153</vt:lpstr>
      <vt:lpstr>Diapositiva 154</vt:lpstr>
      <vt:lpstr>Diapositiva 155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JOAN RAMIREZ</dc:creator>
  <cp:lastModifiedBy>Oreste</cp:lastModifiedBy>
  <cp:revision>112</cp:revision>
  <dcterms:created xsi:type="dcterms:W3CDTF">2003-10-01T14:22:47Z</dcterms:created>
  <dcterms:modified xsi:type="dcterms:W3CDTF">2022-11-22T15:43:14Z</dcterms:modified>
</cp:coreProperties>
</file>